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0" r:id="rId4"/>
  </p:sldMasterIdLst>
  <p:notesMasterIdLst>
    <p:notesMasterId r:id="rId44"/>
  </p:notesMasterIdLst>
  <p:handoutMasterIdLst>
    <p:handoutMasterId r:id="rId45"/>
  </p:handoutMasterIdLst>
  <p:sldIdLst>
    <p:sldId id="265" r:id="rId5"/>
    <p:sldId id="261" r:id="rId6"/>
    <p:sldId id="882" r:id="rId7"/>
    <p:sldId id="923" r:id="rId8"/>
    <p:sldId id="924" r:id="rId9"/>
    <p:sldId id="886" r:id="rId10"/>
    <p:sldId id="888" r:id="rId11"/>
    <p:sldId id="359" r:id="rId12"/>
    <p:sldId id="360" r:id="rId13"/>
    <p:sldId id="361" r:id="rId14"/>
    <p:sldId id="897" r:id="rId15"/>
    <p:sldId id="898" r:id="rId16"/>
    <p:sldId id="899" r:id="rId17"/>
    <p:sldId id="902" r:id="rId18"/>
    <p:sldId id="903" r:id="rId19"/>
    <p:sldId id="904" r:id="rId20"/>
    <p:sldId id="905" r:id="rId21"/>
    <p:sldId id="906" r:id="rId22"/>
    <p:sldId id="907" r:id="rId23"/>
    <p:sldId id="908" r:id="rId24"/>
    <p:sldId id="909" r:id="rId25"/>
    <p:sldId id="926" r:id="rId26"/>
    <p:sldId id="288" r:id="rId27"/>
    <p:sldId id="280" r:id="rId28"/>
    <p:sldId id="281" r:id="rId29"/>
    <p:sldId id="282" r:id="rId30"/>
    <p:sldId id="283" r:id="rId31"/>
    <p:sldId id="284" r:id="rId32"/>
    <p:sldId id="369" r:id="rId33"/>
    <p:sldId id="325" r:id="rId34"/>
    <p:sldId id="328" r:id="rId35"/>
    <p:sldId id="353" r:id="rId36"/>
    <p:sldId id="329" r:id="rId37"/>
    <p:sldId id="348" r:id="rId38"/>
    <p:sldId id="302" r:id="rId39"/>
    <p:sldId id="341" r:id="rId40"/>
    <p:sldId id="333" r:id="rId41"/>
    <p:sldId id="920" r:id="rId42"/>
    <p:sldId id="925" r:id="rId43"/>
  </p:sldIdLst>
  <p:sldSz cx="12192000" cy="6858000"/>
  <p:notesSz cx="6934200" cy="9220200"/>
  <p:custDataLst>
    <p:tags r:id="rId4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cademic Tablet" initials="A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91C8D7"/>
    <a:srgbClr val="ED1B2F"/>
    <a:srgbClr val="8C8C8C"/>
    <a:srgbClr val="E43029"/>
    <a:srgbClr val="FF0000"/>
    <a:srgbClr val="698335"/>
    <a:srgbClr val="DFF1CB"/>
    <a:srgbClr val="EF5F5F"/>
    <a:srgbClr val="E6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23" autoAdjust="0"/>
    <p:restoredTop sz="82642" autoAdjust="0"/>
  </p:normalViewPr>
  <p:slideViewPr>
    <p:cSldViewPr>
      <p:cViewPr varScale="1">
        <p:scale>
          <a:sx n="65" d="100"/>
          <a:sy n="65" d="100"/>
        </p:scale>
        <p:origin x="1323" y="-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1632" y="24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a Taghavi" userId="cdd0f8e6-fa0c-4861-85ac-fabaa218fd0b" providerId="ADAL" clId="{4FA92C67-22F3-4273-A40B-C8FD33A3F604}"/>
    <pc:docChg chg="undo custSel delSld modSld sldOrd delMainMaster">
      <pc:chgData name="Mona Taghavi" userId="cdd0f8e6-fa0c-4861-85ac-fabaa218fd0b" providerId="ADAL" clId="{4FA92C67-22F3-4273-A40B-C8FD33A3F604}" dt="2024-09-12T04:06:03.694" v="212" actId="6549"/>
      <pc:docMkLst>
        <pc:docMk/>
      </pc:docMkLst>
      <pc:sldChg chg="modSp">
        <pc:chgData name="Mona Taghavi" userId="cdd0f8e6-fa0c-4861-85ac-fabaa218fd0b" providerId="ADAL" clId="{4FA92C67-22F3-4273-A40B-C8FD33A3F604}" dt="2024-09-11T17:26:17.643" v="154" actId="20577"/>
        <pc:sldMkLst>
          <pc:docMk/>
          <pc:sldMk cId="4225582243" sldId="261"/>
        </pc:sldMkLst>
        <pc:spChg chg="mod">
          <ac:chgData name="Mona Taghavi" userId="cdd0f8e6-fa0c-4861-85ac-fabaa218fd0b" providerId="ADAL" clId="{4FA92C67-22F3-4273-A40B-C8FD33A3F604}" dt="2024-09-11T17:26:17.643" v="154" actId="20577"/>
          <ac:spMkLst>
            <pc:docMk/>
            <pc:sldMk cId="4225582243" sldId="261"/>
            <ac:spMk id="3" creationId="{00000000-0000-0000-0000-000000000000}"/>
          </ac:spMkLst>
        </pc:spChg>
      </pc:sldChg>
      <pc:sldChg chg="modSp">
        <pc:chgData name="Mona Taghavi" userId="cdd0f8e6-fa0c-4861-85ac-fabaa218fd0b" providerId="ADAL" clId="{4FA92C67-22F3-4273-A40B-C8FD33A3F604}" dt="2024-09-09T16:12:44.079" v="11" actId="20577"/>
        <pc:sldMkLst>
          <pc:docMk/>
          <pc:sldMk cId="2086746270" sldId="265"/>
        </pc:sldMkLst>
        <pc:spChg chg="mod">
          <ac:chgData name="Mona Taghavi" userId="cdd0f8e6-fa0c-4861-85ac-fabaa218fd0b" providerId="ADAL" clId="{4FA92C67-22F3-4273-A40B-C8FD33A3F604}" dt="2024-09-09T16:12:44.079" v="11" actId="20577"/>
          <ac:spMkLst>
            <pc:docMk/>
            <pc:sldMk cId="2086746270" sldId="265"/>
            <ac:spMk id="2" creationId="{00000000-0000-0000-0000-000000000000}"/>
          </ac:spMkLst>
        </pc:spChg>
      </pc:sldChg>
      <pc:sldChg chg="del">
        <pc:chgData name="Mona Taghavi" userId="cdd0f8e6-fa0c-4861-85ac-fabaa218fd0b" providerId="ADAL" clId="{4FA92C67-22F3-4273-A40B-C8FD33A3F604}" dt="2024-09-11T05:42:39.766" v="83" actId="2696"/>
        <pc:sldMkLst>
          <pc:docMk/>
          <pc:sldMk cId="397584082" sldId="280"/>
        </pc:sldMkLst>
      </pc:sldChg>
      <pc:sldChg chg="modSp">
        <pc:chgData name="Mona Taghavi" userId="cdd0f8e6-fa0c-4861-85ac-fabaa218fd0b" providerId="ADAL" clId="{4FA92C67-22F3-4273-A40B-C8FD33A3F604}" dt="2024-09-11T05:48:46.662" v="141" actId="1076"/>
        <pc:sldMkLst>
          <pc:docMk/>
          <pc:sldMk cId="1112187065" sldId="281"/>
        </pc:sldMkLst>
        <pc:picChg chg="mod">
          <ac:chgData name="Mona Taghavi" userId="cdd0f8e6-fa0c-4861-85ac-fabaa218fd0b" providerId="ADAL" clId="{4FA92C67-22F3-4273-A40B-C8FD33A3F604}" dt="2024-09-11T05:48:46.662" v="141" actId="1076"/>
          <ac:picMkLst>
            <pc:docMk/>
            <pc:sldMk cId="1112187065" sldId="281"/>
            <ac:picMk id="4" creationId="{59AB4EE5-8D4C-4B2C-99A1-05E785D87F43}"/>
          </ac:picMkLst>
        </pc:picChg>
      </pc:sldChg>
      <pc:sldChg chg="del">
        <pc:chgData name="Mona Taghavi" userId="cdd0f8e6-fa0c-4861-85ac-fabaa218fd0b" providerId="ADAL" clId="{4FA92C67-22F3-4273-A40B-C8FD33A3F604}" dt="2024-09-11T05:42:39.766" v="82" actId="2696"/>
        <pc:sldMkLst>
          <pc:docMk/>
          <pc:sldMk cId="1748945660" sldId="281"/>
        </pc:sldMkLst>
      </pc:sldChg>
      <pc:sldChg chg="del">
        <pc:chgData name="Mona Taghavi" userId="cdd0f8e6-fa0c-4861-85ac-fabaa218fd0b" providerId="ADAL" clId="{4FA92C67-22F3-4273-A40B-C8FD33A3F604}" dt="2024-09-11T05:42:39.766" v="81" actId="2696"/>
        <pc:sldMkLst>
          <pc:docMk/>
          <pc:sldMk cId="1707897944" sldId="282"/>
        </pc:sldMkLst>
      </pc:sldChg>
      <pc:sldChg chg="modSp">
        <pc:chgData name="Mona Taghavi" userId="cdd0f8e6-fa0c-4861-85ac-fabaa218fd0b" providerId="ADAL" clId="{4FA92C67-22F3-4273-A40B-C8FD33A3F604}" dt="2024-09-11T05:49:34.706" v="143" actId="14100"/>
        <pc:sldMkLst>
          <pc:docMk/>
          <pc:sldMk cId="3850888659" sldId="282"/>
        </pc:sldMkLst>
        <pc:picChg chg="mod">
          <ac:chgData name="Mona Taghavi" userId="cdd0f8e6-fa0c-4861-85ac-fabaa218fd0b" providerId="ADAL" clId="{4FA92C67-22F3-4273-A40B-C8FD33A3F604}" dt="2024-09-11T05:49:34.706" v="143" actId="14100"/>
          <ac:picMkLst>
            <pc:docMk/>
            <pc:sldMk cId="3850888659" sldId="282"/>
            <ac:picMk id="4" creationId="{92D18DF6-7BCD-4B57-A2B4-5122AB66F372}"/>
          </ac:picMkLst>
        </pc:picChg>
      </pc:sldChg>
      <pc:sldChg chg="modSp">
        <pc:chgData name="Mona Taghavi" userId="cdd0f8e6-fa0c-4861-85ac-fabaa218fd0b" providerId="ADAL" clId="{4FA92C67-22F3-4273-A40B-C8FD33A3F604}" dt="2024-09-11T19:13:24.375" v="190" actId="732"/>
        <pc:sldMkLst>
          <pc:docMk/>
          <pc:sldMk cId="2619498502" sldId="283"/>
        </pc:sldMkLst>
        <pc:spChg chg="mod">
          <ac:chgData name="Mona Taghavi" userId="cdd0f8e6-fa0c-4861-85ac-fabaa218fd0b" providerId="ADAL" clId="{4FA92C67-22F3-4273-A40B-C8FD33A3F604}" dt="2024-09-11T19:13:09.449" v="189" actId="20577"/>
          <ac:spMkLst>
            <pc:docMk/>
            <pc:sldMk cId="2619498502" sldId="283"/>
            <ac:spMk id="2" creationId="{862CFF01-516F-4910-ACF3-E86EACF0C6F2}"/>
          </ac:spMkLst>
        </pc:spChg>
        <pc:picChg chg="mod modCrop">
          <ac:chgData name="Mona Taghavi" userId="cdd0f8e6-fa0c-4861-85ac-fabaa218fd0b" providerId="ADAL" clId="{4FA92C67-22F3-4273-A40B-C8FD33A3F604}" dt="2024-09-11T19:13:24.375" v="190" actId="732"/>
          <ac:picMkLst>
            <pc:docMk/>
            <pc:sldMk cId="2619498502" sldId="283"/>
            <ac:picMk id="4" creationId="{206EDCAE-0350-4203-9A65-F6BAF6182421}"/>
          </ac:picMkLst>
        </pc:picChg>
      </pc:sldChg>
      <pc:sldChg chg="del">
        <pc:chgData name="Mona Taghavi" userId="cdd0f8e6-fa0c-4861-85ac-fabaa218fd0b" providerId="ADAL" clId="{4FA92C67-22F3-4273-A40B-C8FD33A3F604}" dt="2024-09-11T05:42:39.766" v="80" actId="2696"/>
        <pc:sldMkLst>
          <pc:docMk/>
          <pc:sldMk cId="4065771112" sldId="283"/>
        </pc:sldMkLst>
      </pc:sldChg>
      <pc:sldChg chg="del">
        <pc:chgData name="Mona Taghavi" userId="cdd0f8e6-fa0c-4861-85ac-fabaa218fd0b" providerId="ADAL" clId="{4FA92C67-22F3-4273-A40B-C8FD33A3F604}" dt="2024-09-11T05:42:39.766" v="79" actId="2696"/>
        <pc:sldMkLst>
          <pc:docMk/>
          <pc:sldMk cId="857795232" sldId="284"/>
        </pc:sldMkLst>
      </pc:sldChg>
      <pc:sldChg chg="modSp">
        <pc:chgData name="Mona Taghavi" userId="cdd0f8e6-fa0c-4861-85ac-fabaa218fd0b" providerId="ADAL" clId="{4FA92C67-22F3-4273-A40B-C8FD33A3F604}" dt="2024-09-11T19:13:49.279" v="192" actId="732"/>
        <pc:sldMkLst>
          <pc:docMk/>
          <pc:sldMk cId="1732487870" sldId="284"/>
        </pc:sldMkLst>
        <pc:picChg chg="mod modCrop">
          <ac:chgData name="Mona Taghavi" userId="cdd0f8e6-fa0c-4861-85ac-fabaa218fd0b" providerId="ADAL" clId="{4FA92C67-22F3-4273-A40B-C8FD33A3F604}" dt="2024-09-11T19:13:49.279" v="192" actId="732"/>
          <ac:picMkLst>
            <pc:docMk/>
            <pc:sldMk cId="1732487870" sldId="284"/>
            <ac:picMk id="4" creationId="{34E99BD8-1B86-4626-AFBB-F22317353A82}"/>
          </ac:picMkLst>
        </pc:picChg>
      </pc:sldChg>
      <pc:sldChg chg="addSp delSp modSp del">
        <pc:chgData name="Mona Taghavi" userId="cdd0f8e6-fa0c-4861-85ac-fabaa218fd0b" providerId="ADAL" clId="{4FA92C67-22F3-4273-A40B-C8FD33A3F604}" dt="2024-09-11T05:42:02.692" v="73" actId="2696"/>
        <pc:sldMkLst>
          <pc:docMk/>
          <pc:sldMk cId="1816747414" sldId="287"/>
        </pc:sldMkLst>
        <pc:spChg chg="add del mod">
          <ac:chgData name="Mona Taghavi" userId="cdd0f8e6-fa0c-4861-85ac-fabaa218fd0b" providerId="ADAL" clId="{4FA92C67-22F3-4273-A40B-C8FD33A3F604}" dt="2024-09-11T05:39:22.340" v="70"/>
          <ac:spMkLst>
            <pc:docMk/>
            <pc:sldMk cId="1816747414" sldId="287"/>
            <ac:spMk id="4" creationId="{FCF63AB4-A858-4C3B-8E43-5960C789C21A}"/>
          </ac:spMkLst>
        </pc:spChg>
      </pc:sldChg>
      <pc:sldChg chg="addSp delSp modSp">
        <pc:chgData name="Mona Taghavi" userId="cdd0f8e6-fa0c-4861-85ac-fabaa218fd0b" providerId="ADAL" clId="{4FA92C67-22F3-4273-A40B-C8FD33A3F604}" dt="2024-09-11T19:11:37.432" v="177" actId="20577"/>
        <pc:sldMkLst>
          <pc:docMk/>
          <pc:sldMk cId="57733611" sldId="288"/>
        </pc:sldMkLst>
        <pc:spChg chg="mod">
          <ac:chgData name="Mona Taghavi" userId="cdd0f8e6-fa0c-4861-85ac-fabaa218fd0b" providerId="ADAL" clId="{4FA92C67-22F3-4273-A40B-C8FD33A3F604}" dt="2024-09-11T19:11:37.432" v="177" actId="20577"/>
          <ac:spMkLst>
            <pc:docMk/>
            <pc:sldMk cId="57733611" sldId="288"/>
            <ac:spMk id="2" creationId="{BB233857-481F-4C63-99D5-ECFDAEBE88AC}"/>
          </ac:spMkLst>
        </pc:spChg>
        <pc:spChg chg="del">
          <ac:chgData name="Mona Taghavi" userId="cdd0f8e6-fa0c-4861-85ac-fabaa218fd0b" providerId="ADAL" clId="{4FA92C67-22F3-4273-A40B-C8FD33A3F604}" dt="2024-09-11T05:47:48.600" v="127" actId="478"/>
          <ac:spMkLst>
            <pc:docMk/>
            <pc:sldMk cId="57733611" sldId="288"/>
            <ac:spMk id="3" creationId="{6698F29E-D451-4B0D-802F-14B935AF79AE}"/>
          </ac:spMkLst>
        </pc:spChg>
        <pc:spChg chg="add del mod">
          <ac:chgData name="Mona Taghavi" userId="cdd0f8e6-fa0c-4861-85ac-fabaa218fd0b" providerId="ADAL" clId="{4FA92C67-22F3-4273-A40B-C8FD33A3F604}" dt="2024-09-11T05:46:21.493" v="118" actId="11529"/>
          <ac:spMkLst>
            <pc:docMk/>
            <pc:sldMk cId="57733611" sldId="288"/>
            <ac:spMk id="5" creationId="{8EDC5F01-2FBA-4101-89B6-40124298AAAD}"/>
          </ac:spMkLst>
        </pc:spChg>
        <pc:spChg chg="del mod">
          <ac:chgData name="Mona Taghavi" userId="cdd0f8e6-fa0c-4861-85ac-fabaa218fd0b" providerId="ADAL" clId="{4FA92C67-22F3-4273-A40B-C8FD33A3F604}" dt="2024-09-11T05:48:00.907" v="139" actId="478"/>
          <ac:spMkLst>
            <pc:docMk/>
            <pc:sldMk cId="57733611" sldId="288"/>
            <ac:spMk id="6" creationId="{F0AFB933-B196-4EFC-80AE-3CFC3DDD36E6}"/>
          </ac:spMkLst>
        </pc:spChg>
        <pc:picChg chg="mod modCrop">
          <ac:chgData name="Mona Taghavi" userId="cdd0f8e6-fa0c-4861-85ac-fabaa218fd0b" providerId="ADAL" clId="{4FA92C67-22F3-4273-A40B-C8FD33A3F604}" dt="2024-09-11T05:47:07.613" v="120" actId="1076"/>
          <ac:picMkLst>
            <pc:docMk/>
            <pc:sldMk cId="57733611" sldId="288"/>
            <ac:picMk id="4" creationId="{A85D6A01-26BB-4D3C-A84F-8C1FBF4C6DB8}"/>
          </ac:picMkLst>
        </pc:picChg>
        <pc:picChg chg="add mod modCrop">
          <ac:chgData name="Mona Taghavi" userId="cdd0f8e6-fa0c-4861-85ac-fabaa218fd0b" providerId="ADAL" clId="{4FA92C67-22F3-4273-A40B-C8FD33A3F604}" dt="2024-09-11T05:47:41.057" v="126" actId="1076"/>
          <ac:picMkLst>
            <pc:docMk/>
            <pc:sldMk cId="57733611" sldId="288"/>
            <ac:picMk id="7" creationId="{1B7E11A0-0BEA-4DA8-8FBB-3574EC572387}"/>
          </ac:picMkLst>
        </pc:picChg>
      </pc:sldChg>
      <pc:sldChg chg="del">
        <pc:chgData name="Mona Taghavi" userId="cdd0f8e6-fa0c-4861-85ac-fabaa218fd0b" providerId="ADAL" clId="{4FA92C67-22F3-4273-A40B-C8FD33A3F604}" dt="2024-09-11T05:42:39.781" v="84" actId="2696"/>
        <pc:sldMkLst>
          <pc:docMk/>
          <pc:sldMk cId="128181508" sldId="288"/>
        </pc:sldMkLst>
      </pc:sldChg>
      <pc:sldChg chg="modSp modNotesTx">
        <pc:chgData name="Mona Taghavi" userId="cdd0f8e6-fa0c-4861-85ac-fabaa218fd0b" providerId="ADAL" clId="{4FA92C67-22F3-4273-A40B-C8FD33A3F604}" dt="2024-09-12T02:43:03.743" v="200" actId="20577"/>
        <pc:sldMkLst>
          <pc:docMk/>
          <pc:sldMk cId="0" sldId="302"/>
        </pc:sldMkLst>
        <pc:spChg chg="mod">
          <ac:chgData name="Mona Taghavi" userId="cdd0f8e6-fa0c-4861-85ac-fabaa218fd0b" providerId="ADAL" clId="{4FA92C67-22F3-4273-A40B-C8FD33A3F604}" dt="2024-09-12T02:41:57.866" v="199" actId="20577"/>
          <ac:spMkLst>
            <pc:docMk/>
            <pc:sldMk cId="0" sldId="302"/>
            <ac:spMk id="97283" creationId="{00000000-0000-0000-0000-000000000000}"/>
          </ac:spMkLst>
        </pc:spChg>
      </pc:sldChg>
      <pc:sldChg chg="del">
        <pc:chgData name="Mona Taghavi" userId="cdd0f8e6-fa0c-4861-85ac-fabaa218fd0b" providerId="ADAL" clId="{4FA92C67-22F3-4273-A40B-C8FD33A3F604}" dt="2024-09-11T05:42:39.750" v="77" actId="2696"/>
        <pc:sldMkLst>
          <pc:docMk/>
          <pc:sldMk cId="0" sldId="325"/>
        </pc:sldMkLst>
      </pc:sldChg>
      <pc:sldChg chg="ord">
        <pc:chgData name="Mona Taghavi" userId="cdd0f8e6-fa0c-4861-85ac-fabaa218fd0b" providerId="ADAL" clId="{4FA92C67-22F3-4273-A40B-C8FD33A3F604}" dt="2024-09-11T17:18:16.704" v="144"/>
        <pc:sldMkLst>
          <pc:docMk/>
          <pc:sldMk cId="842756884" sldId="325"/>
        </pc:sldMkLst>
      </pc:sldChg>
      <pc:sldChg chg="del">
        <pc:chgData name="Mona Taghavi" userId="cdd0f8e6-fa0c-4861-85ac-fabaa218fd0b" providerId="ADAL" clId="{4FA92C67-22F3-4273-A40B-C8FD33A3F604}" dt="2024-09-11T05:42:39.750" v="76" actId="2696"/>
        <pc:sldMkLst>
          <pc:docMk/>
          <pc:sldMk cId="0" sldId="328"/>
        </pc:sldMkLst>
      </pc:sldChg>
      <pc:sldChg chg="modSp modNotesTx">
        <pc:chgData name="Mona Taghavi" userId="cdd0f8e6-fa0c-4861-85ac-fabaa218fd0b" providerId="ADAL" clId="{4FA92C67-22F3-4273-A40B-C8FD33A3F604}" dt="2024-09-11T19:15:43.276" v="195" actId="20577"/>
        <pc:sldMkLst>
          <pc:docMk/>
          <pc:sldMk cId="2702253777" sldId="328"/>
        </pc:sldMkLst>
        <pc:picChg chg="mod modCrop">
          <ac:chgData name="Mona Taghavi" userId="cdd0f8e6-fa0c-4861-85ac-fabaa218fd0b" providerId="ADAL" clId="{4FA92C67-22F3-4273-A40B-C8FD33A3F604}" dt="2024-09-11T19:14:59.471" v="193" actId="732"/>
          <ac:picMkLst>
            <pc:docMk/>
            <pc:sldMk cId="2702253777" sldId="328"/>
            <ac:picMk id="4" creationId="{00000000-0000-0000-0000-000000000000}"/>
          </ac:picMkLst>
        </pc:picChg>
      </pc:sldChg>
      <pc:sldChg chg="modSp del ord">
        <pc:chgData name="Mona Taghavi" userId="cdd0f8e6-fa0c-4861-85ac-fabaa218fd0b" providerId="ADAL" clId="{4FA92C67-22F3-4273-A40B-C8FD33A3F604}" dt="2024-09-11T05:42:39.750" v="78" actId="2696"/>
        <pc:sldMkLst>
          <pc:docMk/>
          <pc:sldMk cId="0" sldId="329"/>
        </pc:sldMkLst>
        <pc:picChg chg="mod modCrop">
          <ac:chgData name="Mona Taghavi" userId="cdd0f8e6-fa0c-4861-85ac-fabaa218fd0b" providerId="ADAL" clId="{4FA92C67-22F3-4273-A40B-C8FD33A3F604}" dt="2024-09-10T05:22:54.902" v="49" actId="1076"/>
          <ac:picMkLst>
            <pc:docMk/>
            <pc:sldMk cId="0" sldId="329"/>
            <ac:picMk id="4" creationId="{00000000-0000-0000-0000-000000000000}"/>
          </ac:picMkLst>
        </pc:picChg>
      </pc:sldChg>
      <pc:sldChg chg="ord modNotesTx">
        <pc:chgData name="Mona Taghavi" userId="cdd0f8e6-fa0c-4861-85ac-fabaa218fd0b" providerId="ADAL" clId="{4FA92C67-22F3-4273-A40B-C8FD33A3F604}" dt="2024-09-12T02:25:46.514" v="198" actId="20577"/>
        <pc:sldMkLst>
          <pc:docMk/>
          <pc:sldMk cId="3923844178" sldId="329"/>
        </pc:sldMkLst>
      </pc:sldChg>
      <pc:sldChg chg="modSp modNotesTx">
        <pc:chgData name="Mona Taghavi" userId="cdd0f8e6-fa0c-4861-85ac-fabaa218fd0b" providerId="ADAL" clId="{4FA92C67-22F3-4273-A40B-C8FD33A3F604}" dt="2024-09-12T03:00:41.578" v="209" actId="1076"/>
        <pc:sldMkLst>
          <pc:docMk/>
          <pc:sldMk cId="0" sldId="333"/>
        </pc:sldMkLst>
        <pc:spChg chg="mod">
          <ac:chgData name="Mona Taghavi" userId="cdd0f8e6-fa0c-4861-85ac-fabaa218fd0b" providerId="ADAL" clId="{4FA92C67-22F3-4273-A40B-C8FD33A3F604}" dt="2024-09-12T03:00:41.578" v="209" actId="1076"/>
          <ac:spMkLst>
            <pc:docMk/>
            <pc:sldMk cId="0" sldId="333"/>
            <ac:spMk id="5" creationId="{00000000-0000-0000-0000-000000000000}"/>
          </ac:spMkLst>
        </pc:spChg>
      </pc:sldChg>
      <pc:sldChg chg="del modNotesTx">
        <pc:chgData name="Mona Taghavi" userId="cdd0f8e6-fa0c-4861-85ac-fabaa218fd0b" providerId="ADAL" clId="{4FA92C67-22F3-4273-A40B-C8FD33A3F604}" dt="2024-09-12T02:57:32.647" v="204" actId="2696"/>
        <pc:sldMkLst>
          <pc:docMk/>
          <pc:sldMk cId="0" sldId="335"/>
        </pc:sldMkLst>
      </pc:sldChg>
      <pc:sldChg chg="modNotesTx">
        <pc:chgData name="Mona Taghavi" userId="cdd0f8e6-fa0c-4861-85ac-fabaa218fd0b" providerId="ADAL" clId="{4FA92C67-22F3-4273-A40B-C8FD33A3F604}" dt="2024-09-12T03:02:37.091" v="210" actId="6549"/>
        <pc:sldMkLst>
          <pc:docMk/>
          <pc:sldMk cId="0" sldId="341"/>
        </pc:sldMkLst>
      </pc:sldChg>
      <pc:sldChg chg="del">
        <pc:chgData name="Mona Taghavi" userId="cdd0f8e6-fa0c-4861-85ac-fabaa218fd0b" providerId="ADAL" clId="{4FA92C67-22F3-4273-A40B-C8FD33A3F604}" dt="2024-09-11T05:42:39.750" v="74" actId="2696"/>
        <pc:sldMkLst>
          <pc:docMk/>
          <pc:sldMk cId="0" sldId="348"/>
        </pc:sldMkLst>
      </pc:sldChg>
      <pc:sldChg chg="modSp">
        <pc:chgData name="Mona Taghavi" userId="cdd0f8e6-fa0c-4861-85ac-fabaa218fd0b" providerId="ADAL" clId="{4FA92C67-22F3-4273-A40B-C8FD33A3F604}" dt="2024-09-11T17:22:20.729" v="152" actId="27636"/>
        <pc:sldMkLst>
          <pc:docMk/>
          <pc:sldMk cId="2140731475" sldId="348"/>
        </pc:sldMkLst>
        <pc:spChg chg="mod">
          <ac:chgData name="Mona Taghavi" userId="cdd0f8e6-fa0c-4861-85ac-fabaa218fd0b" providerId="ADAL" clId="{4FA92C67-22F3-4273-A40B-C8FD33A3F604}" dt="2024-09-11T17:22:20.729" v="152" actId="27636"/>
          <ac:spMkLst>
            <pc:docMk/>
            <pc:sldMk cId="2140731475" sldId="348"/>
            <ac:spMk id="3" creationId="{00000000-0000-0000-0000-000000000000}"/>
          </ac:spMkLst>
        </pc:spChg>
      </pc:sldChg>
      <pc:sldChg chg="del">
        <pc:chgData name="Mona Taghavi" userId="cdd0f8e6-fa0c-4861-85ac-fabaa218fd0b" providerId="ADAL" clId="{4FA92C67-22F3-4273-A40B-C8FD33A3F604}" dt="2024-09-11T05:42:39.750" v="75" actId="2696"/>
        <pc:sldMkLst>
          <pc:docMk/>
          <pc:sldMk cId="0" sldId="353"/>
        </pc:sldMkLst>
      </pc:sldChg>
      <pc:sldChg chg="modSp">
        <pc:chgData name="Mona Taghavi" userId="cdd0f8e6-fa0c-4861-85ac-fabaa218fd0b" providerId="ADAL" clId="{4FA92C67-22F3-4273-A40B-C8FD33A3F604}" dt="2024-09-11T19:16:31.165" v="197" actId="20577"/>
        <pc:sldMkLst>
          <pc:docMk/>
          <pc:sldMk cId="382797483" sldId="353"/>
        </pc:sldMkLst>
        <pc:spChg chg="mod">
          <ac:chgData name="Mona Taghavi" userId="cdd0f8e6-fa0c-4861-85ac-fabaa218fd0b" providerId="ADAL" clId="{4FA92C67-22F3-4273-A40B-C8FD33A3F604}" dt="2024-09-11T19:16:31.165" v="197" actId="20577"/>
          <ac:spMkLst>
            <pc:docMk/>
            <pc:sldMk cId="382797483" sldId="353"/>
            <ac:spMk id="3" creationId="{00000000-0000-0000-0000-000000000000}"/>
          </ac:spMkLst>
        </pc:spChg>
      </pc:sldChg>
      <pc:sldChg chg="modSp">
        <pc:chgData name="Mona Taghavi" userId="cdd0f8e6-fa0c-4861-85ac-fabaa218fd0b" providerId="ADAL" clId="{4FA92C67-22F3-4273-A40B-C8FD33A3F604}" dt="2024-09-11T17:43:21.289" v="163"/>
        <pc:sldMkLst>
          <pc:docMk/>
          <pc:sldMk cId="713140314" sldId="361"/>
        </pc:sldMkLst>
        <pc:graphicFrameChg chg="mod">
          <ac:chgData name="Mona Taghavi" userId="cdd0f8e6-fa0c-4861-85ac-fabaa218fd0b" providerId="ADAL" clId="{4FA92C67-22F3-4273-A40B-C8FD33A3F604}" dt="2024-09-11T17:43:21.289" v="163"/>
          <ac:graphicFrameMkLst>
            <pc:docMk/>
            <pc:sldMk cId="713140314" sldId="361"/>
            <ac:graphicFrameMk id="7" creationId="{00000000-0000-0000-0000-000000000000}"/>
          </ac:graphicFrameMkLst>
        </pc:graphicFrameChg>
      </pc:sldChg>
      <pc:sldChg chg="del modTransition">
        <pc:chgData name="Mona Taghavi" userId="cdd0f8e6-fa0c-4861-85ac-fabaa218fd0b" providerId="ADAL" clId="{4FA92C67-22F3-4273-A40B-C8FD33A3F604}" dt="2024-09-11T04:40:38.303" v="50" actId="2696"/>
        <pc:sldMkLst>
          <pc:docMk/>
          <pc:sldMk cId="3501348198" sldId="880"/>
        </pc:sldMkLst>
      </pc:sldChg>
      <pc:sldChg chg="del">
        <pc:chgData name="Mona Taghavi" userId="cdd0f8e6-fa0c-4861-85ac-fabaa218fd0b" providerId="ADAL" clId="{4FA92C67-22F3-4273-A40B-C8FD33A3F604}" dt="2024-09-11T04:43:00.344" v="51" actId="2696"/>
        <pc:sldMkLst>
          <pc:docMk/>
          <pc:sldMk cId="1692182636" sldId="881"/>
        </pc:sldMkLst>
      </pc:sldChg>
      <pc:sldChg chg="modSp">
        <pc:chgData name="Mona Taghavi" userId="cdd0f8e6-fa0c-4861-85ac-fabaa218fd0b" providerId="ADAL" clId="{4FA92C67-22F3-4273-A40B-C8FD33A3F604}" dt="2024-09-11T05:00:25.433" v="66" actId="20577"/>
        <pc:sldMkLst>
          <pc:docMk/>
          <pc:sldMk cId="3068729105" sldId="882"/>
        </pc:sldMkLst>
        <pc:spChg chg="mod">
          <ac:chgData name="Mona Taghavi" userId="cdd0f8e6-fa0c-4861-85ac-fabaa218fd0b" providerId="ADAL" clId="{4FA92C67-22F3-4273-A40B-C8FD33A3F604}" dt="2024-09-11T05:00:25.433" v="66" actId="20577"/>
          <ac:spMkLst>
            <pc:docMk/>
            <pc:sldMk cId="3068729105" sldId="882"/>
            <ac:spMk id="3" creationId="{00000000-0000-0000-0000-000000000000}"/>
          </ac:spMkLst>
        </pc:spChg>
      </pc:sldChg>
      <pc:sldChg chg="del">
        <pc:chgData name="Mona Taghavi" userId="cdd0f8e6-fa0c-4861-85ac-fabaa218fd0b" providerId="ADAL" clId="{4FA92C67-22F3-4273-A40B-C8FD33A3F604}" dt="2024-09-11T04:47:02.809" v="52" actId="2696"/>
        <pc:sldMkLst>
          <pc:docMk/>
          <pc:sldMk cId="2751659682" sldId="883"/>
        </pc:sldMkLst>
      </pc:sldChg>
      <pc:sldChg chg="modAnim">
        <pc:chgData name="Mona Taghavi" userId="cdd0f8e6-fa0c-4861-85ac-fabaa218fd0b" providerId="ADAL" clId="{4FA92C67-22F3-4273-A40B-C8FD33A3F604}" dt="2024-09-11T17:53:19.668" v="164"/>
        <pc:sldMkLst>
          <pc:docMk/>
          <pc:sldMk cId="1797070705" sldId="897"/>
        </pc:sldMkLst>
      </pc:sldChg>
      <pc:sldChg chg="modSp">
        <pc:chgData name="Mona Taghavi" userId="cdd0f8e6-fa0c-4861-85ac-fabaa218fd0b" providerId="ADAL" clId="{4FA92C67-22F3-4273-A40B-C8FD33A3F604}" dt="2024-09-12T04:06:03.694" v="212" actId="6549"/>
        <pc:sldMkLst>
          <pc:docMk/>
          <pc:sldMk cId="2440643563" sldId="906"/>
        </pc:sldMkLst>
        <pc:spChg chg="mod">
          <ac:chgData name="Mona Taghavi" userId="cdd0f8e6-fa0c-4861-85ac-fabaa218fd0b" providerId="ADAL" clId="{4FA92C67-22F3-4273-A40B-C8FD33A3F604}" dt="2024-09-12T04:06:03.694" v="212" actId="6549"/>
          <ac:spMkLst>
            <pc:docMk/>
            <pc:sldMk cId="2440643563" sldId="906"/>
            <ac:spMk id="6" creationId="{00000000-0000-0000-0000-000000000000}"/>
          </ac:spMkLst>
        </pc:spChg>
      </pc:sldChg>
      <pc:sldChg chg="modSp">
        <pc:chgData name="Mona Taghavi" userId="cdd0f8e6-fa0c-4861-85ac-fabaa218fd0b" providerId="ADAL" clId="{4FA92C67-22F3-4273-A40B-C8FD33A3F604}" dt="2024-09-11T05:41:14.157" v="72" actId="20577"/>
        <pc:sldMkLst>
          <pc:docMk/>
          <pc:sldMk cId="1614231573" sldId="909"/>
        </pc:sldMkLst>
        <pc:spChg chg="mod">
          <ac:chgData name="Mona Taghavi" userId="cdd0f8e6-fa0c-4861-85ac-fabaa218fd0b" providerId="ADAL" clId="{4FA92C67-22F3-4273-A40B-C8FD33A3F604}" dt="2024-09-11T05:41:14.157" v="72" actId="20577"/>
          <ac:spMkLst>
            <pc:docMk/>
            <pc:sldMk cId="1614231573" sldId="909"/>
            <ac:spMk id="3" creationId="{00000000-0000-0000-0000-000000000000}"/>
          </ac:spMkLst>
        </pc:spChg>
      </pc:sldChg>
      <pc:sldChg chg="modSp del">
        <pc:chgData name="Mona Taghavi" userId="cdd0f8e6-fa0c-4861-85ac-fabaa218fd0b" providerId="ADAL" clId="{4FA92C67-22F3-4273-A40B-C8FD33A3F604}" dt="2024-09-11T17:22:31.756" v="153" actId="2696"/>
        <pc:sldMkLst>
          <pc:docMk/>
          <pc:sldMk cId="3409923574" sldId="917"/>
        </pc:sldMkLst>
        <pc:spChg chg="mod">
          <ac:chgData name="Mona Taghavi" userId="cdd0f8e6-fa0c-4861-85ac-fabaa218fd0b" providerId="ADAL" clId="{4FA92C67-22F3-4273-A40B-C8FD33A3F604}" dt="2024-09-11T17:22:04.589" v="147" actId="27636"/>
          <ac:spMkLst>
            <pc:docMk/>
            <pc:sldMk cId="3409923574" sldId="917"/>
            <ac:spMk id="3" creationId="{00000000-0000-0000-0000-000000000000}"/>
          </ac:spMkLst>
        </pc:spChg>
      </pc:sldChg>
      <pc:sldChg chg="del">
        <pc:chgData name="Mona Taghavi" userId="cdd0f8e6-fa0c-4861-85ac-fabaa218fd0b" providerId="ADAL" clId="{4FA92C67-22F3-4273-A40B-C8FD33A3F604}" dt="2024-09-12T03:02:48.730" v="211" actId="2696"/>
        <pc:sldMkLst>
          <pc:docMk/>
          <pc:sldMk cId="3543266420" sldId="918"/>
        </pc:sldMkLst>
      </pc:sldChg>
      <pc:sldChg chg="modSp">
        <pc:chgData name="Mona Taghavi" userId="cdd0f8e6-fa0c-4861-85ac-fabaa218fd0b" providerId="ADAL" clId="{4FA92C67-22F3-4273-A40B-C8FD33A3F604}" dt="2024-09-12T02:59:34.985" v="207" actId="20577"/>
        <pc:sldMkLst>
          <pc:docMk/>
          <pc:sldMk cId="452089431" sldId="925"/>
        </pc:sldMkLst>
        <pc:spChg chg="mod">
          <ac:chgData name="Mona Taghavi" userId="cdd0f8e6-fa0c-4861-85ac-fabaa218fd0b" providerId="ADAL" clId="{4FA92C67-22F3-4273-A40B-C8FD33A3F604}" dt="2024-09-12T02:59:34.985" v="207" actId="20577"/>
          <ac:spMkLst>
            <pc:docMk/>
            <pc:sldMk cId="452089431" sldId="925"/>
            <ac:spMk id="3" creationId="{00000000-0000-0000-0000-000000000000}"/>
          </ac:spMkLst>
        </pc:spChg>
      </pc:sldChg>
      <pc:sldChg chg="modSp">
        <pc:chgData name="Mona Taghavi" userId="cdd0f8e6-fa0c-4861-85ac-fabaa218fd0b" providerId="ADAL" clId="{4FA92C67-22F3-4273-A40B-C8FD33A3F604}" dt="2024-09-11T05:44:24.184" v="105" actId="20577"/>
        <pc:sldMkLst>
          <pc:docMk/>
          <pc:sldMk cId="242589610" sldId="926"/>
        </pc:sldMkLst>
        <pc:spChg chg="mod">
          <ac:chgData name="Mona Taghavi" userId="cdd0f8e6-fa0c-4861-85ac-fabaa218fd0b" providerId="ADAL" clId="{4FA92C67-22F3-4273-A40B-C8FD33A3F604}" dt="2024-09-11T05:44:24.184" v="105" actId="20577"/>
          <ac:spMkLst>
            <pc:docMk/>
            <pc:sldMk cId="242589610" sldId="926"/>
            <ac:spMk id="2" creationId="{637B7E1D-965F-4B7A-9939-09B0935FBD8E}"/>
          </ac:spMkLst>
        </pc:spChg>
      </pc:sldChg>
      <pc:sldMasterChg chg="del delSldLayout">
        <pc:chgData name="Mona Taghavi" userId="cdd0f8e6-fa0c-4861-85ac-fabaa218fd0b" providerId="ADAL" clId="{4FA92C67-22F3-4273-A40B-C8FD33A3F604}" dt="2024-09-11T05:42:39.797" v="96" actId="2696"/>
        <pc:sldMasterMkLst>
          <pc:docMk/>
          <pc:sldMasterMk cId="3960131918" sldId="2147483885"/>
        </pc:sldMasterMkLst>
        <pc:sldLayoutChg chg="del">
          <pc:chgData name="Mona Taghavi" userId="cdd0f8e6-fa0c-4861-85ac-fabaa218fd0b" providerId="ADAL" clId="{4FA92C67-22F3-4273-A40B-C8FD33A3F604}" dt="2024-09-11T05:42:39.781" v="85" actId="2696"/>
          <pc:sldLayoutMkLst>
            <pc:docMk/>
            <pc:sldMasterMk cId="3960131918" sldId="2147483885"/>
            <pc:sldLayoutMk cId="2918623547" sldId="2147483886"/>
          </pc:sldLayoutMkLst>
        </pc:sldLayoutChg>
        <pc:sldLayoutChg chg="del">
          <pc:chgData name="Mona Taghavi" userId="cdd0f8e6-fa0c-4861-85ac-fabaa218fd0b" providerId="ADAL" clId="{4FA92C67-22F3-4273-A40B-C8FD33A3F604}" dt="2024-09-11T05:42:39.781" v="86" actId="2696"/>
          <pc:sldLayoutMkLst>
            <pc:docMk/>
            <pc:sldMasterMk cId="3960131918" sldId="2147483885"/>
            <pc:sldLayoutMk cId="3462424451" sldId="2147483887"/>
          </pc:sldLayoutMkLst>
        </pc:sldLayoutChg>
        <pc:sldLayoutChg chg="del">
          <pc:chgData name="Mona Taghavi" userId="cdd0f8e6-fa0c-4861-85ac-fabaa218fd0b" providerId="ADAL" clId="{4FA92C67-22F3-4273-A40B-C8FD33A3F604}" dt="2024-09-11T05:42:39.781" v="87" actId="2696"/>
          <pc:sldLayoutMkLst>
            <pc:docMk/>
            <pc:sldMasterMk cId="3960131918" sldId="2147483885"/>
            <pc:sldLayoutMk cId="720944241" sldId="2147483888"/>
          </pc:sldLayoutMkLst>
        </pc:sldLayoutChg>
        <pc:sldLayoutChg chg="del">
          <pc:chgData name="Mona Taghavi" userId="cdd0f8e6-fa0c-4861-85ac-fabaa218fd0b" providerId="ADAL" clId="{4FA92C67-22F3-4273-A40B-C8FD33A3F604}" dt="2024-09-11T05:42:39.781" v="88" actId="2696"/>
          <pc:sldLayoutMkLst>
            <pc:docMk/>
            <pc:sldMasterMk cId="3960131918" sldId="2147483885"/>
            <pc:sldLayoutMk cId="2376512697" sldId="2147483889"/>
          </pc:sldLayoutMkLst>
        </pc:sldLayoutChg>
        <pc:sldLayoutChg chg="del">
          <pc:chgData name="Mona Taghavi" userId="cdd0f8e6-fa0c-4861-85ac-fabaa218fd0b" providerId="ADAL" clId="{4FA92C67-22F3-4273-A40B-C8FD33A3F604}" dt="2024-09-11T05:42:39.781" v="89" actId="2696"/>
          <pc:sldLayoutMkLst>
            <pc:docMk/>
            <pc:sldMasterMk cId="3960131918" sldId="2147483885"/>
            <pc:sldLayoutMk cId="220812633" sldId="2147483890"/>
          </pc:sldLayoutMkLst>
        </pc:sldLayoutChg>
        <pc:sldLayoutChg chg="del">
          <pc:chgData name="Mona Taghavi" userId="cdd0f8e6-fa0c-4861-85ac-fabaa218fd0b" providerId="ADAL" clId="{4FA92C67-22F3-4273-A40B-C8FD33A3F604}" dt="2024-09-11T05:42:39.781" v="90" actId="2696"/>
          <pc:sldLayoutMkLst>
            <pc:docMk/>
            <pc:sldMasterMk cId="3960131918" sldId="2147483885"/>
            <pc:sldLayoutMk cId="138213159" sldId="2147483891"/>
          </pc:sldLayoutMkLst>
        </pc:sldLayoutChg>
        <pc:sldLayoutChg chg="del">
          <pc:chgData name="Mona Taghavi" userId="cdd0f8e6-fa0c-4861-85ac-fabaa218fd0b" providerId="ADAL" clId="{4FA92C67-22F3-4273-A40B-C8FD33A3F604}" dt="2024-09-11T05:42:39.781" v="91" actId="2696"/>
          <pc:sldLayoutMkLst>
            <pc:docMk/>
            <pc:sldMasterMk cId="3960131918" sldId="2147483885"/>
            <pc:sldLayoutMk cId="3813929075" sldId="2147483892"/>
          </pc:sldLayoutMkLst>
        </pc:sldLayoutChg>
        <pc:sldLayoutChg chg="del">
          <pc:chgData name="Mona Taghavi" userId="cdd0f8e6-fa0c-4861-85ac-fabaa218fd0b" providerId="ADAL" clId="{4FA92C67-22F3-4273-A40B-C8FD33A3F604}" dt="2024-09-11T05:42:39.781" v="92" actId="2696"/>
          <pc:sldLayoutMkLst>
            <pc:docMk/>
            <pc:sldMasterMk cId="3960131918" sldId="2147483885"/>
            <pc:sldLayoutMk cId="343261611" sldId="2147483893"/>
          </pc:sldLayoutMkLst>
        </pc:sldLayoutChg>
        <pc:sldLayoutChg chg="del">
          <pc:chgData name="Mona Taghavi" userId="cdd0f8e6-fa0c-4861-85ac-fabaa218fd0b" providerId="ADAL" clId="{4FA92C67-22F3-4273-A40B-C8FD33A3F604}" dt="2024-09-11T05:42:39.781" v="93" actId="2696"/>
          <pc:sldLayoutMkLst>
            <pc:docMk/>
            <pc:sldMasterMk cId="3960131918" sldId="2147483885"/>
            <pc:sldLayoutMk cId="2914485741" sldId="2147483894"/>
          </pc:sldLayoutMkLst>
        </pc:sldLayoutChg>
        <pc:sldLayoutChg chg="del">
          <pc:chgData name="Mona Taghavi" userId="cdd0f8e6-fa0c-4861-85ac-fabaa218fd0b" providerId="ADAL" clId="{4FA92C67-22F3-4273-A40B-C8FD33A3F604}" dt="2024-09-11T05:42:39.781" v="94" actId="2696"/>
          <pc:sldLayoutMkLst>
            <pc:docMk/>
            <pc:sldMasterMk cId="3960131918" sldId="2147483885"/>
            <pc:sldLayoutMk cId="2710135768" sldId="2147483895"/>
          </pc:sldLayoutMkLst>
        </pc:sldLayoutChg>
        <pc:sldLayoutChg chg="del">
          <pc:chgData name="Mona Taghavi" userId="cdd0f8e6-fa0c-4861-85ac-fabaa218fd0b" providerId="ADAL" clId="{4FA92C67-22F3-4273-A40B-C8FD33A3F604}" dt="2024-09-11T05:42:39.797" v="95" actId="2696"/>
          <pc:sldLayoutMkLst>
            <pc:docMk/>
            <pc:sldMasterMk cId="3960131918" sldId="2147483885"/>
            <pc:sldLayoutMk cId="2526836855" sldId="2147483896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05121" cy="4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16" tIns="43658" rIns="87316" bIns="43658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574" y="1"/>
            <a:ext cx="3005121" cy="4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16" tIns="43658" rIns="87316" bIns="43658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76"/>
            <a:ext cx="3005121" cy="4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16" tIns="43658" rIns="87316" bIns="43658" numCol="1" anchor="b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574" y="8758276"/>
            <a:ext cx="3005121" cy="4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16" tIns="43658" rIns="87316" bIns="43658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DD28354E-E48C-49CC-8370-7D03834548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84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05121" cy="4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defTabSz="923186">
              <a:defRPr sz="1200"/>
            </a:lvl1pPr>
          </a:lstStyle>
          <a:p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574" y="1"/>
            <a:ext cx="3005121" cy="4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 defTabSz="923186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3700" y="692150"/>
            <a:ext cx="61468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22" y="4379901"/>
            <a:ext cx="5546758" cy="41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76"/>
            <a:ext cx="3005121" cy="4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defTabSz="923186">
              <a:defRPr sz="1200"/>
            </a:lvl1pPr>
          </a:lstStyle>
          <a:p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574" y="8758276"/>
            <a:ext cx="3005121" cy="4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 defTabSz="923186">
              <a:defRPr sz="1200"/>
            </a:lvl1pPr>
          </a:lstStyle>
          <a:p>
            <a:fld id="{87F161E8-846D-4747-B53A-F633A57CCB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11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0847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6775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3246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4847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4962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3860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8816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81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5B7352-273A-EB4C-8779-60CE0036EC84}" type="slidenum">
              <a:rPr lang="en-AU" smtClean="0">
                <a:latin typeface="Arial" pitchFamily="-84" charset="0"/>
              </a:rPr>
              <a:pPr/>
              <a:t>31</a:t>
            </a:fld>
            <a:endParaRPr lang="en-AU" dirty="0">
              <a:latin typeface="Arial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63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284054-E12D-3C42-9621-A1064B46B9DD}" type="slidenum">
              <a:rPr lang="en-AU">
                <a:latin typeface="Arial" pitchFamily="-84" charset="0"/>
              </a:rPr>
              <a:pPr/>
              <a:t>33</a:t>
            </a:fld>
            <a:endParaRPr lang="en-AU" dirty="0">
              <a:latin typeface="Arial" pitchFamily="-8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6088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FA84B6-16C6-465F-88E4-10C1CBA539D8}" type="slidenum">
              <a:rPr lang="en-AU"/>
              <a:pPr/>
              <a:t>35</a:t>
            </a:fld>
            <a:endParaRPr lang="en-AU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AU" dirty="0">
              <a:ea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916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7789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pitchFamily="-107" charset="-128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90AE60-B587-4406-B7CC-C76729945613}" type="slidenum">
              <a:rPr lang="en-AU"/>
              <a:pPr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9448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3E65D8-9B49-EC43-BBB1-0F187E663737}" type="slidenum">
              <a:rPr lang="en-AU" smtClean="0"/>
              <a:pPr>
                <a:defRPr/>
              </a:pPr>
              <a:t>37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6784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0918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7DEB1-D7C8-3B49-8A71-75AFCE089D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36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82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A5FD4-1898-3349-A62A-CD189A4313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6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9566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7237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989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049000" y="6400800"/>
            <a:ext cx="9144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68EA-74BA-7E40-BA51-C1DD4585DF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"/>
            <a:ext cx="12192000" cy="68546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24384"/>
            <a:ext cx="9372600" cy="5053584"/>
          </a:xfrm>
          <a:noFill/>
        </p:spPr>
        <p:txBody>
          <a:bodyPr/>
          <a:lstStyle/>
          <a:p>
            <a:pPr lvl="0"/>
            <a:r>
              <a:rPr lang="en-US" dirty="0"/>
              <a:t>Click </a:t>
            </a:r>
            <a:r>
              <a:rPr lang="en-US" sz="3600" b="1" dirty="0" err="1">
                <a:solidFill>
                  <a:schemeClr val="tx1"/>
                </a:solidFill>
                <a:latin typeface="+mj-lt"/>
              </a:rPr>
              <a:t>Click</a:t>
            </a:r>
            <a:r>
              <a:rPr lang="en-US" sz="3600" b="1" dirty="0">
                <a:solidFill>
                  <a:schemeClr val="tx1"/>
                </a:solidFill>
                <a:latin typeface="+mj-lt"/>
              </a:rPr>
              <a:t> and type the Course Title</a:t>
            </a:r>
            <a:br>
              <a:rPr lang="en-US" sz="3600" b="1" dirty="0">
                <a:solidFill>
                  <a:schemeClr val="tx1"/>
                </a:solidFill>
                <a:latin typeface="+mj-lt"/>
              </a:rPr>
            </a:br>
            <a:r>
              <a:rPr lang="en-US" sz="3600" b="1" dirty="0">
                <a:solidFill>
                  <a:schemeClr val="tx1"/>
                </a:solidFill>
                <a:latin typeface="+mj-lt"/>
              </a:rPr>
              <a:t>Course Number</a:t>
            </a:r>
            <a:br>
              <a:rPr lang="en-US" sz="3600" b="1" dirty="0">
                <a:solidFill>
                  <a:schemeClr val="tx1"/>
                </a:solidFill>
                <a:latin typeface="+mj-lt"/>
              </a:rPr>
            </a:br>
            <a:r>
              <a:rPr lang="en-US" sz="3600" b="1" dirty="0">
                <a:solidFill>
                  <a:schemeClr val="tx1"/>
                </a:solidFill>
                <a:latin typeface="+mj-lt"/>
              </a:rPr>
              <a:t>Session Title</a:t>
            </a:r>
            <a:br>
              <a:rPr lang="en-US" sz="3600" b="1" dirty="0">
                <a:solidFill>
                  <a:schemeClr val="tx1"/>
                </a:solidFill>
                <a:latin typeface="+mj-lt"/>
              </a:rPr>
            </a:br>
            <a:r>
              <a:rPr lang="en-US" sz="3600" b="1" dirty="0">
                <a:solidFill>
                  <a:schemeClr val="tx1"/>
                </a:solidFill>
                <a:latin typeface="+mj-lt"/>
              </a:rPr>
              <a:t>Instructor Name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375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8000" y="914400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and type subtitle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1752601"/>
            <a:ext cx="5386917" cy="43735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and type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7601" y="914400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and type subtitle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3368" y="1752601"/>
            <a:ext cx="5389033" cy="43735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and type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7906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3158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443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3468EA-74BA-7E40-BA51-C1DD4585DF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"/>
            <a:ext cx="12192000" cy="6854691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10668000" cy="14115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24F6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5790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scussion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990601"/>
            <a:ext cx="11074400" cy="228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and type Discussion 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3322027"/>
            <a:ext cx="6515100" cy="3228975"/>
          </a:xfrm>
          <a:prstGeom prst="rect">
            <a:avLst/>
          </a:prstGeom>
        </p:spPr>
      </p:pic>
      <p:sp>
        <p:nvSpPr>
          <p:cNvPr id="13" name="Rounded Rectangular Callout 12"/>
          <p:cNvSpPr/>
          <p:nvPr userDrawn="1"/>
        </p:nvSpPr>
        <p:spPr>
          <a:xfrm>
            <a:off x="3009900" y="3273595"/>
            <a:ext cx="8026400" cy="1600200"/>
          </a:xfrm>
          <a:prstGeom prst="wedgeRoundRectCallout">
            <a:avLst/>
          </a:prstGeom>
          <a:gradFill>
            <a:gsLst>
              <a:gs pos="0">
                <a:srgbClr val="EF5F5F">
                  <a:alpha val="79000"/>
                </a:srgbClr>
              </a:gs>
              <a:gs pos="80000">
                <a:srgbClr val="E64242">
                  <a:alpha val="87000"/>
                </a:srgbClr>
              </a:gs>
              <a:gs pos="100000">
                <a:srgbClr val="D01212"/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009900" y="3133217"/>
            <a:ext cx="101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itchFamily="34" charset="0"/>
              </a:rPr>
              <a:t>Q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3814109" y="3407226"/>
            <a:ext cx="7057092" cy="12409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and type question text.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0885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example text and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990600"/>
            <a:ext cx="11074400" cy="3505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and type Case Example text</a:t>
            </a:r>
          </a:p>
        </p:txBody>
      </p:sp>
      <p:sp>
        <p:nvSpPr>
          <p:cNvPr id="13" name="Rounded Rectangular Callout 12"/>
          <p:cNvSpPr/>
          <p:nvPr userDrawn="1"/>
        </p:nvSpPr>
        <p:spPr>
          <a:xfrm>
            <a:off x="609600" y="4572000"/>
            <a:ext cx="8026400" cy="1359578"/>
          </a:xfrm>
          <a:prstGeom prst="wedgeRoundRectCallout">
            <a:avLst/>
          </a:prstGeom>
          <a:gradFill>
            <a:gsLst>
              <a:gs pos="0">
                <a:srgbClr val="EF5F5F">
                  <a:alpha val="79000"/>
                </a:srgbClr>
              </a:gs>
              <a:gs pos="80000">
                <a:srgbClr val="E64242">
                  <a:alpha val="87000"/>
                </a:srgbClr>
              </a:gs>
              <a:gs pos="100000">
                <a:srgbClr val="D01212"/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09600" y="4495801"/>
            <a:ext cx="101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itchFamily="34" charset="0"/>
              </a:rPr>
              <a:t>Q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1219201" y="4652664"/>
            <a:ext cx="7251700" cy="11385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and type question text.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738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3322027"/>
            <a:ext cx="6515100" cy="3228975"/>
          </a:xfrm>
          <a:prstGeom prst="rect">
            <a:avLst/>
          </a:prstGeom>
        </p:spPr>
      </p:pic>
      <p:sp>
        <p:nvSpPr>
          <p:cNvPr id="12" name="Rounded Rectangular Callout 11"/>
          <p:cNvSpPr/>
          <p:nvPr userDrawn="1"/>
        </p:nvSpPr>
        <p:spPr>
          <a:xfrm>
            <a:off x="1237129" y="1519536"/>
            <a:ext cx="9144000" cy="2819382"/>
          </a:xfrm>
          <a:prstGeom prst="wedgeRoundRectCallout">
            <a:avLst/>
          </a:prstGeom>
          <a:gradFill>
            <a:gsLst>
              <a:gs pos="0">
                <a:srgbClr val="EF5F5F">
                  <a:alpha val="79000"/>
                </a:srgbClr>
              </a:gs>
              <a:gs pos="80000">
                <a:srgbClr val="E64242">
                  <a:alpha val="87000"/>
                </a:srgbClr>
              </a:gs>
              <a:gs pos="100000">
                <a:srgbClr val="D01212"/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320800" y="1447800"/>
            <a:ext cx="101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itchFamily="34" charset="0"/>
              </a:rPr>
              <a:t>Q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2032000" y="1696286"/>
            <a:ext cx="8026400" cy="24185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and type question text.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9599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and Respon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ular Callout 10"/>
          <p:cNvSpPr/>
          <p:nvPr userDrawn="1"/>
        </p:nvSpPr>
        <p:spPr>
          <a:xfrm>
            <a:off x="505288" y="916594"/>
            <a:ext cx="7825913" cy="2128813"/>
          </a:xfrm>
          <a:prstGeom prst="wedgeRoundRectCallout">
            <a:avLst>
              <a:gd name="adj1" fmla="val -3023"/>
              <a:gd name="adj2" fmla="val 84693"/>
              <a:gd name="adj3" fmla="val 16667"/>
            </a:avLst>
          </a:prstGeom>
          <a:gradFill>
            <a:gsLst>
              <a:gs pos="0">
                <a:srgbClr val="EF5F5F">
                  <a:alpha val="79000"/>
                </a:srgbClr>
              </a:gs>
              <a:gs pos="80000">
                <a:srgbClr val="E64242">
                  <a:alpha val="87000"/>
                </a:srgbClr>
              </a:gs>
              <a:gs pos="100000">
                <a:srgbClr val="D01212"/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1" y="3322027"/>
            <a:ext cx="6515100" cy="32289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609600" y="838201"/>
            <a:ext cx="101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itchFamily="34" charset="0"/>
              </a:rPr>
              <a:t>Q</a:t>
            </a:r>
          </a:p>
        </p:txBody>
      </p:sp>
      <p:sp>
        <p:nvSpPr>
          <p:cNvPr id="17" name="Rounded Rectangular Callout 16"/>
          <p:cNvSpPr/>
          <p:nvPr userDrawn="1"/>
        </p:nvSpPr>
        <p:spPr>
          <a:xfrm>
            <a:off x="2743201" y="2200669"/>
            <a:ext cx="8872071" cy="2676692"/>
          </a:xfrm>
          <a:prstGeom prst="wedgeRoundRectCallout">
            <a:avLst/>
          </a:prstGeom>
          <a:gradFill>
            <a:gsLst>
              <a:gs pos="0">
                <a:srgbClr val="DFF1CB"/>
              </a:gs>
              <a:gs pos="80000">
                <a:schemeClr val="accent3"/>
              </a:gs>
              <a:gs pos="100000">
                <a:schemeClr val="accent3"/>
              </a:gs>
            </a:gsLst>
          </a:gradFill>
          <a:ln>
            <a:solidFill>
              <a:srgbClr val="698335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844800" y="2124670"/>
            <a:ext cx="101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itchFamily="34" charset="0"/>
              </a:rPr>
              <a:t>A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3588871" y="2438400"/>
            <a:ext cx="7587129" cy="228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and type correct response.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05648" y="1004651"/>
            <a:ext cx="7022353" cy="1196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and type original question text.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78132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1752600"/>
            <a:ext cx="7620000" cy="3921919"/>
          </a:xfrm>
          <a:prstGeom prst="rect">
            <a:avLst/>
          </a:prstGeom>
        </p:spPr>
      </p:pic>
      <p:sp>
        <p:nvSpPr>
          <p:cNvPr id="8" name="Text Placeholder 8"/>
          <p:cNvSpPr txBox="1">
            <a:spLocks/>
          </p:cNvSpPr>
          <p:nvPr userDrawn="1"/>
        </p:nvSpPr>
        <p:spPr>
          <a:xfrm>
            <a:off x="304800" y="76200"/>
            <a:ext cx="11582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  <a:defRPr lang="en-US" sz="3700" b="1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Verdan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00" dirty="0">
                <a:solidFill>
                  <a:schemeClr val="bg1"/>
                </a:solidFill>
              </a:rPr>
              <a:t>Break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3477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5941-A94D-4C48-AE4B-0688A7954B21}" type="datetime1">
              <a:rPr lang="en-US" smtClean="0">
                <a:latin typeface="Arial"/>
              </a:rPr>
              <a:t>9/9/2024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From Security in Computing, Fifth Edition, </a:t>
            </a:r>
            <a:r>
              <a:rPr lang="en-US" dirty="0">
                <a:latin typeface="Arial"/>
              </a:rPr>
              <a:t>by Charles P. </a:t>
            </a:r>
            <a:r>
              <a:rPr lang="en-US" dirty="0" err="1">
                <a:latin typeface="Arial"/>
              </a:rPr>
              <a:t>Pfleeger</a:t>
            </a:r>
            <a:r>
              <a:rPr lang="en-US" dirty="0">
                <a:latin typeface="Arial"/>
              </a:rPr>
              <a:t>, et al. (ISBN: 9780134085043). Copyright 2015 by Pearson Education,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504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baseline="0"/>
            </a:lvl1pPr>
          </a:lstStyle>
          <a:p>
            <a:pPr lvl="0"/>
            <a:r>
              <a:rPr lang="en-US" dirty="0"/>
              <a:t>Click and type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9258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156AAA-F0BB-4E41-A418-B5B53B7AA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D5A19-2673-41C5-8531-5DAA33473B58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70D190-8371-4748-ACAF-2B1F0B80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E0B16-0662-4176-9C22-D54B8B68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EA2D2-C3DC-44BB-8211-90B716D51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48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DF846-E1CB-4C46-B31F-A764912F1061}" type="datetime1">
              <a:rPr lang="en-US" smtClean="0">
                <a:latin typeface="Arial"/>
              </a:rPr>
              <a:t>9/11/2024</a:t>
            </a:fld>
            <a:endParaRPr lang="en-US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F0F2-74A4-EF40-82B3-DFFDF0BA3880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31731"/>
            <a:ext cx="12192000" cy="329184"/>
          </a:xfrm>
        </p:spPr>
        <p:txBody>
          <a:bodyPr/>
          <a:lstStyle>
            <a:lvl1pPr>
              <a:defRPr sz="9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From </a:t>
            </a:r>
            <a:r>
              <a:rPr lang="en-US" i="1" dirty="0"/>
              <a:t>Security in Computing, Fifth Edition</a:t>
            </a:r>
            <a:r>
              <a:rPr lang="en-US" dirty="0"/>
              <a:t>, by Charles P. </a:t>
            </a:r>
            <a:r>
              <a:rPr lang="en-US" dirty="0" err="1"/>
              <a:t>Pfleeger</a:t>
            </a:r>
            <a:r>
              <a:rPr lang="en-US" dirty="0"/>
              <a:t>, et al. (ISBN: 9780134085043). Copyright 2015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22643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2286001"/>
            <a:ext cx="10972800" cy="38401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baseline="0"/>
            </a:lvl1pPr>
          </a:lstStyle>
          <a:p>
            <a:pPr lvl="0"/>
            <a:r>
              <a:rPr lang="en-US" dirty="0"/>
              <a:t>Click and type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08000" y="914400"/>
            <a:ext cx="1097280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and type subtitle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476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6733" y="990600"/>
            <a:ext cx="6815667" cy="513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and type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990600"/>
            <a:ext cx="4011084" cy="5135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and type caption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121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Content with Caption w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6733" y="2362201"/>
            <a:ext cx="6815667" cy="3763963"/>
          </a:xfrm>
          <a:prstGeom prst="rect">
            <a:avLst/>
          </a:prstGeom>
        </p:spPr>
        <p:txBody>
          <a:bodyPr/>
          <a:lstStyle>
            <a:lvl1pPr>
              <a:defRPr sz="3200" baseline="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and type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2362201"/>
            <a:ext cx="4011084" cy="3763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and type caption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08000" y="914400"/>
            <a:ext cx="1097280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and type subtitle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250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38400" y="914400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and add picture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5367338"/>
            <a:ext cx="10668000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E4302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and type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887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Picture w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38400" y="2133600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and add picture</a:t>
            </a:r>
            <a:endParaRPr lang="en-CA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08000" y="914400"/>
            <a:ext cx="1097280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and type subtitle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194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3505200"/>
            <a:ext cx="5283200" cy="259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and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990601"/>
            <a:ext cx="11074400" cy="228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and type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4580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990600"/>
            <a:ext cx="5384800" cy="5135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and type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90600"/>
            <a:ext cx="5384800" cy="5135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and type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655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 userDrawn="1"/>
        </p:nvSpPr>
        <p:spPr>
          <a:xfrm>
            <a:off x="394770" y="936056"/>
            <a:ext cx="11402460" cy="5157240"/>
          </a:xfrm>
          <a:prstGeom prst="rect">
            <a:avLst/>
          </a:prstGeom>
          <a:solidFill>
            <a:schemeClr val="bg1">
              <a:alpha val="84000"/>
            </a:schemeClr>
          </a:solidFill>
          <a:ln w="38100" cmpd="sng">
            <a:noFill/>
            <a:prstDash val="solid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rgbClr val="ED1529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CA" sz="1800" b="1" dirty="0"/>
          </a:p>
        </p:txBody>
      </p:sp>
      <p:sp>
        <p:nvSpPr>
          <p:cNvPr id="24" name="Title 1"/>
          <p:cNvSpPr txBox="1">
            <a:spLocks/>
          </p:cNvSpPr>
          <p:nvPr userDrawn="1"/>
        </p:nvSpPr>
        <p:spPr>
          <a:xfrm>
            <a:off x="0" y="6316809"/>
            <a:ext cx="12192000" cy="540000"/>
          </a:xfrm>
          <a:prstGeom prst="rect">
            <a:avLst/>
          </a:prstGeom>
          <a:solidFill>
            <a:srgbClr val="F0F0F0"/>
          </a:solidFill>
          <a:ln w="38100" cmpd="sng">
            <a:noFill/>
            <a:prstDash val="solid"/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rgbClr val="ED1529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CA" sz="3600" b="1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64" y="6453336"/>
            <a:ext cx="3298816" cy="306637"/>
          </a:xfrm>
          <a:prstGeom prst="rect">
            <a:avLst/>
          </a:prstGeom>
        </p:spPr>
      </p:pic>
      <p:sp>
        <p:nvSpPr>
          <p:cNvPr id="26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  <a:prstGeom prst="rect">
            <a:avLst/>
          </a:prstGeom>
          <a:solidFill>
            <a:srgbClr val="F0F0F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11424592" y="6351711"/>
            <a:ext cx="839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FB1D6B-A3F5-4E70-95BC-32D49588B2FD}" type="slidenum">
              <a:rPr lang="en-US" sz="2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1280576" y="6427886"/>
            <a:ext cx="0" cy="31784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3"/>
    </p:custDataLst>
    <p:extLst>
      <p:ext uri="{BB962C8B-B14F-4D97-AF65-F5344CB8AC3E}">
        <p14:creationId xmlns:p14="http://schemas.microsoft.com/office/powerpoint/2010/main" val="319565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14" r:id="rId2"/>
    <p:sldLayoutId id="2147483857" r:id="rId3"/>
    <p:sldLayoutId id="2147483855" r:id="rId4"/>
    <p:sldLayoutId id="2147483858" r:id="rId5"/>
    <p:sldLayoutId id="2147483856" r:id="rId6"/>
    <p:sldLayoutId id="2147483859" r:id="rId7"/>
    <p:sldLayoutId id="2147483840" r:id="rId8"/>
    <p:sldLayoutId id="2147483815" r:id="rId9"/>
    <p:sldLayoutId id="2147483818" r:id="rId10"/>
    <p:sldLayoutId id="2147483816" r:id="rId11"/>
    <p:sldLayoutId id="2147483876" r:id="rId12"/>
    <p:sldLayoutId id="2147483878" r:id="rId13"/>
    <p:sldLayoutId id="2147483879" r:id="rId14"/>
    <p:sldLayoutId id="2147483880" r:id="rId15"/>
    <p:sldLayoutId id="2147483881" r:id="rId16"/>
    <p:sldLayoutId id="2147483882" r:id="rId17"/>
    <p:sldLayoutId id="2147483883" r:id="rId18"/>
    <p:sldLayoutId id="2147483884" r:id="rId19"/>
    <p:sldLayoutId id="2147483885" r:id="rId20"/>
    <p:sldLayoutId id="2147483886" r:id="rId2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1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package" Target="../embeddings/Microsoft_Word_Document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 Security</a:t>
            </a:r>
            <a:br>
              <a:rPr lang="en-US" dirty="0"/>
            </a:br>
            <a:r>
              <a:rPr lang="en-US" dirty="0"/>
              <a:t>CMIS 422</a:t>
            </a:r>
            <a:br>
              <a:rPr lang="en-US" dirty="0"/>
            </a:br>
            <a:r>
              <a:rPr lang="en-US" dirty="0"/>
              <a:t>Details of Cryptography</a:t>
            </a:r>
            <a:br>
              <a:rPr lang="en-US" dirty="0"/>
            </a:br>
            <a:r>
              <a:rPr lang="en-US" dirty="0"/>
              <a:t>Module 3</a:t>
            </a:r>
            <a:br>
              <a:rPr lang="en-US" dirty="0"/>
            </a:br>
            <a:br>
              <a:rPr lang="en-US" dirty="0"/>
            </a:br>
            <a:br>
              <a:rPr lang="en-US" sz="3100" dirty="0"/>
            </a:br>
            <a:r>
              <a:rPr lang="en-US" sz="3100" dirty="0"/>
              <a:t>Mona </a:t>
            </a:r>
            <a:r>
              <a:rPr lang="en-US" sz="3100" dirty="0" err="1"/>
              <a:t>Taghavi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6746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vs. AES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10</a:t>
            </a:fld>
            <a:endParaRPr lang="en-US">
              <a:latin typeface="Arial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382852"/>
              </p:ext>
            </p:extLst>
          </p:nvPr>
        </p:nvGraphicFramePr>
        <p:xfrm>
          <a:off x="2667000" y="791404"/>
          <a:ext cx="6400800" cy="5291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Document" r:id="rId4" imgW="5627434" imgH="7507748" progId="Word.Document.12">
                  <p:embed/>
                </p:oleObj>
              </mc:Choice>
              <mc:Fallback>
                <p:oleObj name="Document" r:id="rId4" imgW="5627434" imgH="7507748" progId="Word.Document.12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791404"/>
                        <a:ext cx="6400800" cy="52919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3140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Algorithm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11</a:t>
            </a:fld>
            <a:endParaRPr lang="en-US">
              <a:latin typeface="Arial"/>
            </a:endParaRPr>
          </a:p>
        </p:txBody>
      </p:sp>
      <p:pic>
        <p:nvPicPr>
          <p:cNvPr id="5" name="Content Placeholder 4" descr="fig12-03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48" t="-2046" r="-4868" b="60524"/>
          <a:stretch/>
        </p:blipFill>
        <p:spPr>
          <a:xfrm>
            <a:off x="2133600" y="762000"/>
            <a:ext cx="7357035" cy="493272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429000" y="1819563"/>
            <a:ext cx="1255776" cy="12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070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Algorithm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12</a:t>
            </a:fld>
            <a:endParaRPr lang="en-US">
              <a:latin typeface="Arial"/>
            </a:endParaRPr>
          </a:p>
        </p:txBody>
      </p:sp>
      <p:pic>
        <p:nvPicPr>
          <p:cNvPr id="5" name="Content Placeholder 4" descr="fig12-03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48" t="34905" r="-4868" b="32430"/>
          <a:stretch/>
        </p:blipFill>
        <p:spPr>
          <a:xfrm>
            <a:off x="1981200" y="1186176"/>
            <a:ext cx="8356176" cy="4407647"/>
          </a:xfrm>
        </p:spPr>
      </p:pic>
    </p:spTree>
    <p:extLst>
      <p:ext uri="{BB962C8B-B14F-4D97-AF65-F5344CB8AC3E}">
        <p14:creationId xmlns:p14="http://schemas.microsoft.com/office/powerpoint/2010/main" val="315816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Algorithm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13</a:t>
            </a:fld>
            <a:endParaRPr lang="en-US">
              <a:latin typeface="Arial"/>
            </a:endParaRPr>
          </a:p>
        </p:txBody>
      </p:sp>
      <p:pic>
        <p:nvPicPr>
          <p:cNvPr id="5" name="Content Placeholder 4" descr="fig12-03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48" t="62582" r="-4868" b="-2009"/>
          <a:stretch/>
        </p:blipFill>
        <p:spPr>
          <a:xfrm>
            <a:off x="1930399" y="913715"/>
            <a:ext cx="8331201" cy="530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86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rgbClr val="ED1B2F"/>
              </a:buClr>
            </a:pPr>
            <a:r>
              <a:rPr lang="en-US" dirty="0"/>
              <a:t>DES uses the same process for each 64-bit block, so two identical blocks encrypted with the same key will have identical output</a:t>
            </a:r>
          </a:p>
          <a:p>
            <a:pPr>
              <a:buClr>
                <a:srgbClr val="ED1B2F"/>
              </a:buClr>
            </a:pPr>
            <a:r>
              <a:rPr lang="en-US" dirty="0"/>
              <a:t>This provides too much information to an attacker, as messages that have common beginnings or endings, for example, are very common in real life, as is reuse of a single key over a series of transactions</a:t>
            </a:r>
          </a:p>
          <a:p>
            <a:pPr>
              <a:buClr>
                <a:srgbClr val="ED1B2F"/>
              </a:buClr>
            </a:pPr>
            <a:r>
              <a:rPr lang="en-US" dirty="0"/>
              <a:t>The solution to this problem is chaining, which makes the encryption of each block dependent on the content of the previous block as well as its own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14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4384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Chaining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15</a:t>
            </a:fld>
            <a:endParaRPr lang="en-US">
              <a:latin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input of the second block is an XOR of the output of the first block and the plaintext of the second block.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has the effect of making identical plaintext in two different messages produce completely different </a:t>
            </a:r>
            <a:r>
              <a:rPr lang="en-US" dirty="0" err="1"/>
              <a:t>ciphertext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65616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Chaining Example</a:t>
            </a:r>
          </a:p>
        </p:txBody>
      </p:sp>
      <p:pic>
        <p:nvPicPr>
          <p:cNvPr id="5" name="Content Placeholder 4" descr="fig12-06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2" t="-3533" r="-3524" b="-5600"/>
          <a:stretch/>
        </p:blipFill>
        <p:spPr>
          <a:xfrm>
            <a:off x="1828800" y="313697"/>
            <a:ext cx="8202610" cy="49604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16</a:t>
            </a:fld>
            <a:endParaRPr lang="en-US"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8400" y="5587865"/>
            <a:ext cx="403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what about the first block?</a:t>
            </a:r>
          </a:p>
        </p:txBody>
      </p:sp>
    </p:spTree>
    <p:extLst>
      <p:ext uri="{BB962C8B-B14F-4D97-AF65-F5344CB8AC3E}">
        <p14:creationId xmlns:p14="http://schemas.microsoft.com/office/powerpoint/2010/main" val="131044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 Vectors</a:t>
            </a:r>
          </a:p>
        </p:txBody>
      </p:sp>
      <p:pic>
        <p:nvPicPr>
          <p:cNvPr id="5" name="Content Placeholder 4" descr="fig12-07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3" t="-2808" r="-1538" b="-4037"/>
          <a:stretch/>
        </p:blipFill>
        <p:spPr>
          <a:xfrm>
            <a:off x="1226885" y="990600"/>
            <a:ext cx="9153014" cy="42582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17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7458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18</a:t>
            </a:fld>
            <a:endParaRPr lang="en-US">
              <a:latin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ED1B2F"/>
              </a:buClr>
            </a:pPr>
            <a:r>
              <a:rPr lang="en-US" dirty="0"/>
              <a:t>AES is much more complex than DES, and we will not explain it in detail here. </a:t>
            </a:r>
          </a:p>
          <a:p>
            <a:pPr>
              <a:buClr>
                <a:srgbClr val="ED1B2F"/>
              </a:buClr>
            </a:pPr>
            <a:endParaRPr lang="en-US" sz="1000" dirty="0"/>
          </a:p>
          <a:p>
            <a:pPr>
              <a:buClr>
                <a:srgbClr val="ED1B2F"/>
              </a:buClr>
            </a:pPr>
            <a:endParaRPr lang="en-US" sz="1100" dirty="0"/>
          </a:p>
          <a:p>
            <a:pPr>
              <a:buClr>
                <a:srgbClr val="ED1B2F"/>
              </a:buClr>
            </a:pPr>
            <a:r>
              <a:rPr lang="en-US" dirty="0"/>
              <a:t>The algorithm consists of 10, 12, or 14 cycles, for a 128-, 192-, or 256-bit key, respectively.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643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19</a:t>
            </a:fld>
            <a:endParaRPr lang="en-US" dirty="0">
              <a:latin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Each cycle consists of four steps:</a:t>
            </a:r>
          </a:p>
          <a:p>
            <a:pPr marL="0" indent="0">
              <a:buNone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i="1" dirty="0"/>
              <a:t>Byte substitution:</a:t>
            </a:r>
          </a:p>
          <a:p>
            <a:pPr lvl="1"/>
            <a:r>
              <a:rPr lang="en-US" dirty="0"/>
              <a:t>This step substitutes each byte of a 128-bit block according to a substitution table. </a:t>
            </a:r>
          </a:p>
          <a:p>
            <a:pPr lvl="1"/>
            <a:r>
              <a:rPr lang="en-US" dirty="0"/>
              <a:t>This is a straight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/>
              <a:t>diffusion</a:t>
            </a:r>
            <a:r>
              <a:rPr lang="en-US" dirty="0"/>
              <a:t> operation.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i="1" dirty="0"/>
              <a:t>Shift row:</a:t>
            </a:r>
          </a:p>
          <a:p>
            <a:pPr lvl="1"/>
            <a:r>
              <a:rPr lang="en-US" dirty="0"/>
              <a:t>Certain bits are shifted to other positions. </a:t>
            </a:r>
          </a:p>
          <a:p>
            <a:pPr lvl="1"/>
            <a:r>
              <a:rPr lang="en-US" dirty="0"/>
              <a:t>This is a straight </a:t>
            </a:r>
            <a:r>
              <a:rPr lang="en-US" b="1" i="1" dirty="0"/>
              <a:t>confusion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operation.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i="1" dirty="0"/>
              <a:t>Mix column.</a:t>
            </a:r>
            <a:endParaRPr lang="en-US" dirty="0"/>
          </a:p>
          <a:p>
            <a:pPr lvl="1"/>
            <a:r>
              <a:rPr lang="en-US" dirty="0"/>
              <a:t>This step involves shifting left and XORing bits with themselves. </a:t>
            </a:r>
          </a:p>
          <a:p>
            <a:pPr lvl="1"/>
            <a:r>
              <a:rPr lang="en-US" dirty="0"/>
              <a:t>These operations deliver both </a:t>
            </a:r>
            <a:r>
              <a:rPr lang="en-US" b="1" i="1" dirty="0"/>
              <a:t>confusion and diffusion</a:t>
            </a:r>
            <a:r>
              <a:rPr lang="en-US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i="1" dirty="0"/>
              <a:t>Add subkey:</a:t>
            </a:r>
          </a:p>
          <a:p>
            <a:pPr lvl="1"/>
            <a:r>
              <a:rPr lang="en-US" dirty="0"/>
              <a:t>Here, a portion of the key unique to this cycle is XORed with the cycle result. This operation delivers </a:t>
            </a:r>
            <a:r>
              <a:rPr lang="en-US" b="1" i="1" dirty="0"/>
              <a:t>confusion</a:t>
            </a:r>
            <a:r>
              <a:rPr lang="en-US" dirty="0"/>
              <a:t> and incorporates the key.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cycle performs both confusion and diffusion as well as blends the key into the result.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05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terms and primitives of cryptography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Symmetric encryption algorithms</a:t>
            </a:r>
          </a:p>
          <a:p>
            <a:endParaRPr lang="en-US" sz="1000" dirty="0"/>
          </a:p>
          <a:p>
            <a:r>
              <a:rPr lang="en-US" dirty="0"/>
              <a:t>RSA asymmetric encryption algorithm</a:t>
            </a:r>
          </a:p>
          <a:p>
            <a:endParaRPr lang="en-US" sz="1000" dirty="0"/>
          </a:p>
          <a:p>
            <a:r>
              <a:rPr lang="en-US" dirty="0"/>
              <a:t>Message digest algorithms</a:t>
            </a:r>
          </a:p>
          <a:p>
            <a:endParaRPr lang="en-US" sz="10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Overview</a:t>
            </a:r>
          </a:p>
        </p:txBody>
      </p:sp>
    </p:spTree>
    <p:extLst>
      <p:ext uri="{BB962C8B-B14F-4D97-AF65-F5344CB8AC3E}">
        <p14:creationId xmlns:p14="http://schemas.microsoft.com/office/powerpoint/2010/main" val="4225582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AES</a:t>
            </a:r>
          </a:p>
        </p:txBody>
      </p:sp>
      <p:pic>
        <p:nvPicPr>
          <p:cNvPr id="5" name="Content Placeholder 4" descr="fig12-08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4" t="-3118" r="-3319" b="-4579"/>
          <a:stretch/>
        </p:blipFill>
        <p:spPr>
          <a:xfrm>
            <a:off x="1909504" y="808952"/>
            <a:ext cx="8372992" cy="55132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20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6659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Longevity of AES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its initial publication in 1997, AES has been extensively analyzed, and the only serious challenges to its security have been highly specialized and theoretical</a:t>
            </a:r>
          </a:p>
          <a:p>
            <a:endParaRPr lang="en-US" sz="1000" dirty="0"/>
          </a:p>
          <a:p>
            <a:r>
              <a:rPr lang="en-US" dirty="0"/>
              <a:t>Because there is an evident underlying structure to AES, it will be possible to use the same general approach on a slightly different underlying problem to accommodate keys larger than 256 bits when necessary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No attack to date has raised serious question as to the overall strength of AES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21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4231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B7E1D-965F-4B7A-9939-09B0935FB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Autofit/>
          </a:bodyPr>
          <a:lstStyle/>
          <a:p>
            <a:r>
              <a:rPr lang="en-US" sz="3200" dirty="0"/>
              <a:t>The </a:t>
            </a:r>
            <a:r>
              <a:rPr lang="en-US" sz="3200" dirty="0" err="1"/>
              <a:t>Rivest</a:t>
            </a:r>
            <a:r>
              <a:rPr lang="en-US" sz="3200" dirty="0"/>
              <a:t>-Shamir-</a:t>
            </a:r>
            <a:r>
              <a:rPr lang="en-US" sz="3200" dirty="0" err="1"/>
              <a:t>Adleman</a:t>
            </a:r>
            <a:r>
              <a:rPr lang="en-US" sz="3200" dirty="0"/>
              <a:t> (RSA) Algorithm For Public-key Cryptography — The Basic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695CC-181C-4DA3-9787-96A24B04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named after its inventors Ron </a:t>
            </a:r>
            <a:r>
              <a:rPr lang="en-US" dirty="0" err="1"/>
              <a:t>Rivest</a:t>
            </a:r>
            <a:r>
              <a:rPr lang="en-US" dirty="0"/>
              <a:t>, Adi Shamir and Len </a:t>
            </a:r>
            <a:r>
              <a:rPr lang="en-US" dirty="0" err="1"/>
              <a:t>Adleman</a:t>
            </a:r>
            <a:r>
              <a:rPr lang="en-US" dirty="0"/>
              <a:t>. </a:t>
            </a:r>
          </a:p>
          <a:p>
            <a:r>
              <a:rPr lang="en-US" dirty="0"/>
              <a:t>Published in 1978</a:t>
            </a:r>
          </a:p>
          <a:p>
            <a:r>
              <a:rPr lang="fa-IR" dirty="0"/>
              <a:t> </a:t>
            </a:r>
            <a:r>
              <a:rPr lang="en-US" dirty="0"/>
              <a:t>It is the most widely used public‐key encryption algorithm today. </a:t>
            </a:r>
          </a:p>
          <a:p>
            <a:r>
              <a:rPr lang="en-US" dirty="0"/>
              <a:t>It provides confidentiality and digital signatures. </a:t>
            </a:r>
          </a:p>
          <a:p>
            <a:r>
              <a:rPr lang="en-US" dirty="0"/>
              <a:t>Its security is based on the difficulty of integer factorization</a:t>
            </a:r>
          </a:p>
        </p:txBody>
      </p:sp>
    </p:spTree>
    <p:extLst>
      <p:ext uri="{BB962C8B-B14F-4D97-AF65-F5344CB8AC3E}">
        <p14:creationId xmlns:p14="http://schemas.microsoft.com/office/powerpoint/2010/main" val="242589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33857-481F-4C63-99D5-ECFDAEBE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Steps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D6A01-26BB-4D3C-A84F-8C1FBF4C6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4338" r="39941" b="13333"/>
          <a:stretch/>
        </p:blipFill>
        <p:spPr>
          <a:xfrm>
            <a:off x="0" y="767188"/>
            <a:ext cx="7322457" cy="4960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7E11A0-0BEA-4DA8-8FBB-3574EC572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59" r="2381" b="65079"/>
          <a:stretch/>
        </p:blipFill>
        <p:spPr>
          <a:xfrm>
            <a:off x="7667471" y="1034143"/>
            <a:ext cx="4274457" cy="239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3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814F-9B8C-4088-BF6D-8974CF586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Encryption and Decryption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61ED5-6984-4EB3-A52A-5B9749D52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135A1-3F42-44F8-BF12-18853B6084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70" r="38907" b="46402"/>
          <a:stretch/>
        </p:blipFill>
        <p:spPr>
          <a:xfrm>
            <a:off x="838200" y="1747610"/>
            <a:ext cx="5717506" cy="21388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E60B7-9944-4C99-BB96-38C31A7379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20" r="38065" b="48743"/>
          <a:stretch/>
        </p:blipFill>
        <p:spPr>
          <a:xfrm>
            <a:off x="838200" y="4049486"/>
            <a:ext cx="5762171" cy="19644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55EFE4-0F64-43FE-8446-29225CD11AAF}"/>
              </a:ext>
            </a:extLst>
          </p:cNvPr>
          <p:cNvSpPr/>
          <p:nvPr/>
        </p:nvSpPr>
        <p:spPr>
          <a:xfrm>
            <a:off x="5254171" y="4038146"/>
            <a:ext cx="1301535" cy="693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169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A21D-47C3-4371-9D36-611B17E5D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AB4EE5-8D4C-4B2C-99A1-05E785D87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9" r="3267" b="12297"/>
          <a:stretch/>
        </p:blipFill>
        <p:spPr>
          <a:xfrm>
            <a:off x="1143000" y="997857"/>
            <a:ext cx="9553571" cy="48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7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5BE91-3903-45B9-8BEA-4399816C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D18DF6-7BCD-4B57-A2B4-5122AB66F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479" b="14430"/>
          <a:stretch/>
        </p:blipFill>
        <p:spPr>
          <a:xfrm>
            <a:off x="1066800" y="1288985"/>
            <a:ext cx="8853715" cy="441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88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FF01-516F-4910-ACF3-E86EACF0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Security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6EDCAE-0350-4203-9A65-F6BAF6182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637" r="3750" b="15871"/>
          <a:stretch/>
        </p:blipFill>
        <p:spPr>
          <a:xfrm>
            <a:off x="1507540" y="1600200"/>
            <a:ext cx="9697489" cy="399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98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6FD95-339A-4DEF-9EC8-67CBF75F5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E99BD8-1B86-4626-AFBB-F22317353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189" r="4500" b="11702"/>
          <a:stretch/>
        </p:blipFill>
        <p:spPr>
          <a:xfrm>
            <a:off x="1545771" y="1676400"/>
            <a:ext cx="9100457" cy="39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87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Codes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990600"/>
            <a:ext cx="11887200" cy="5135563"/>
          </a:xfrm>
        </p:spPr>
        <p:txBody>
          <a:bodyPr>
            <a:normAutofit/>
          </a:bodyPr>
          <a:lstStyle/>
          <a:p>
            <a:r>
              <a:rPr lang="en-US" dirty="0"/>
              <a:t>In most files, the elements or components of the file are not bound together in any way.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dirty="0"/>
              <a:t>That is, each byte or bit or character is independent of every other one in the file. 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dirty="0"/>
              <a:t>This lack of binding means that changing one value affects the integrity of the file but that one change can easily go undetected.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One technique for providing the seal is to compute a function, sometimes called a </a:t>
            </a:r>
            <a:r>
              <a:rPr lang="en-US" b="1" dirty="0"/>
              <a:t>hash </a:t>
            </a:r>
            <a:r>
              <a:rPr lang="en-US" dirty="0"/>
              <a:t>or </a:t>
            </a:r>
            <a:r>
              <a:rPr lang="en-US" b="1" dirty="0"/>
              <a:t>checksum </a:t>
            </a:r>
            <a:r>
              <a:rPr lang="en-US" dirty="0"/>
              <a:t>or </a:t>
            </a:r>
            <a:r>
              <a:rPr lang="en-US" b="1" dirty="0"/>
              <a:t>message digest </a:t>
            </a:r>
            <a:r>
              <a:rPr lang="en-US" dirty="0"/>
              <a:t>of the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1F0F2-74A4-EF40-82B3-DFFDF0BA3880}" type="slidenum">
              <a:rPr lang="en-US" smtClean="0">
                <a:latin typeface="Arial"/>
              </a:rPr>
              <a:pPr/>
              <a:t>29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6009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 Primitives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Substitution</a:t>
            </a:r>
          </a:p>
          <a:p>
            <a:pPr lvl="1">
              <a:buClr>
                <a:srgbClr val="ED1B2F"/>
              </a:buClr>
              <a:buFont typeface="Arial" panose="020B0604020202020204" pitchFamily="34" charset="0"/>
              <a:buChar char="•"/>
            </a:pPr>
            <a:r>
              <a:rPr lang="en-US" dirty="0"/>
              <a:t>One set of bits is exchanged for another (</a:t>
            </a:r>
            <a:r>
              <a:rPr lang="en-US" dirty="0" err="1"/>
              <a:t>eg.</a:t>
            </a:r>
            <a:r>
              <a:rPr lang="en-US" dirty="0"/>
              <a:t> </a:t>
            </a:r>
            <a:r>
              <a:rPr lang="en-US" dirty="0" err="1"/>
              <a:t>Ceaser</a:t>
            </a:r>
            <a:r>
              <a:rPr lang="en-US" dirty="0"/>
              <a:t> algorithm)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Transposition (Permutation)</a:t>
            </a:r>
          </a:p>
          <a:p>
            <a:pPr lvl="1">
              <a:buClr>
                <a:srgbClr val="ED1B2F"/>
              </a:buClr>
              <a:buFont typeface="Arial" panose="020B0604020202020204" pitchFamily="34" charset="0"/>
              <a:buChar char="•"/>
            </a:pPr>
            <a:r>
              <a:rPr lang="en-US" dirty="0"/>
              <a:t>Rearranging the order of the </a:t>
            </a:r>
            <a:r>
              <a:rPr lang="en-US" dirty="0" err="1"/>
              <a:t>ciphertext</a:t>
            </a:r>
            <a:r>
              <a:rPr lang="en-US" dirty="0"/>
              <a:t> to break any repeating patterns in the underlying plaintext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3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8729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 Hash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en-US" dirty="0"/>
              <a:t>A hash function maps a message of an  arbitrary length to a m-bit output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(128 bits  -512 bits) </a:t>
            </a:r>
          </a:p>
          <a:p>
            <a:pPr marL="342900" lvl="1" indent="-342900" algn="ctr">
              <a:buClr>
                <a:schemeClr val="accent2"/>
              </a:buClr>
              <a:buSzPct val="75000"/>
              <a:buNone/>
            </a:pPr>
            <a:r>
              <a:rPr lang="en-US" b="1" dirty="0">
                <a:solidFill>
                  <a:schemeClr val="bg1">
                    <a:lumMod val="10000"/>
                  </a:schemeClr>
                </a:solidFill>
                <a:latin typeface="Courier New" pitchFamily="-107" charset="0"/>
              </a:rPr>
              <a:t>h = H(M)</a:t>
            </a:r>
            <a:r>
              <a:rPr lang="en-AU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endParaRPr lang="en-US" b="1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en-US" sz="2000" dirty="0"/>
              <a:t> Output  h known as the </a:t>
            </a:r>
            <a:r>
              <a:rPr lang="en-US" sz="2000" dirty="0">
                <a:solidFill>
                  <a:srgbClr val="00B050"/>
                </a:solidFill>
              </a:rPr>
              <a:t>fingerprint</a:t>
            </a:r>
            <a:r>
              <a:rPr lang="en-US" sz="2000" dirty="0"/>
              <a:t> or the </a:t>
            </a:r>
            <a:r>
              <a:rPr lang="en-US" sz="2000" dirty="0">
                <a:solidFill>
                  <a:srgbClr val="00B050"/>
                </a:solidFill>
              </a:rPr>
              <a:t>message digest</a:t>
            </a:r>
          </a:p>
          <a:p>
            <a:pPr lvl="1"/>
            <a:r>
              <a:rPr lang="en-US" sz="2000" dirty="0"/>
              <a:t> If the message digest is transmitted securely, then changes to the message can be detected</a:t>
            </a:r>
          </a:p>
          <a:p>
            <a:pPr lvl="1"/>
            <a:r>
              <a:rPr lang="en-US" sz="2000" dirty="0">
                <a:ea typeface="ＭＳ Ｐゴシック" pitchFamily="-107" charset="-128"/>
              </a:rPr>
              <a:t>The principal object of a hash function is data integrity. </a:t>
            </a:r>
          </a:p>
          <a:p>
            <a:pPr lvl="1"/>
            <a:r>
              <a:rPr lang="en-AU" sz="2000" dirty="0">
                <a:ea typeface="ＭＳ Ｐゴシック" pitchFamily="-107" charset="-128"/>
                <a:cs typeface="ＭＳ Ｐゴシック" pitchFamily="-107" charset="-128"/>
              </a:rPr>
              <a:t>usually assume hash function is public</a:t>
            </a:r>
            <a:endParaRPr lang="en-US" sz="2000" dirty="0"/>
          </a:p>
          <a:p>
            <a:r>
              <a:rPr lang="en-US" sz="2400" dirty="0"/>
              <a:t>A hash is a many-to-one function, so collisions can happen.</a:t>
            </a:r>
          </a:p>
          <a:p>
            <a:r>
              <a:rPr lang="en-US" sz="2400" dirty="0"/>
              <a:t>To check the integrity of a message M' at a later time, compute h' = H(M') and verify that h = h'.</a:t>
            </a:r>
          </a:p>
        </p:txBody>
      </p:sp>
    </p:spTree>
    <p:extLst>
      <p:ext uri="{BB962C8B-B14F-4D97-AF65-F5344CB8AC3E}">
        <p14:creationId xmlns:p14="http://schemas.microsoft.com/office/powerpoint/2010/main" val="842756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.pdf"/>
          <p:cNvPicPr>
            <a:picLocks noChangeAspect="1"/>
          </p:cNvPicPr>
          <p:nvPr/>
        </p:nvPicPr>
        <p:blipFill rotWithShape="1">
          <a:blip r:embed="rId3"/>
          <a:srcRect l="5882" t="10000" r="7059" b="39444"/>
          <a:stretch/>
        </p:blipFill>
        <p:spPr>
          <a:xfrm>
            <a:off x="2299150" y="0"/>
            <a:ext cx="7807373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53777"/>
      </p:ext>
    </p:extLst>
  </p:cSld>
  <p:clrMapOvr>
    <a:masterClrMapping/>
  </p:clrMapOvr>
  <p:transition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see the change in the hash code produced by an innocuous (practically invisible) change in a message, h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Message:            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"A hungry brown fox jumped over a lazy dog"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SHA1 hash code: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a8e7038cf5042232ce4a2f582640f2aa5caf12d2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Message:           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"A hungry  brown fox jumped over a lazy dog"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SHA1 hash code: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d617ba80a8bc883c1c3870af12a516c4a30f8fda</a:t>
            </a:r>
          </a:p>
          <a:p>
            <a:r>
              <a:rPr lang="en-US" sz="2400" dirty="0">
                <a:cs typeface="Calibri" pitchFamily="34" charset="0"/>
              </a:rPr>
              <a:t>The diﬀerence between the two messages?</a:t>
            </a:r>
          </a:p>
        </p:txBody>
      </p:sp>
    </p:spTree>
    <p:extLst>
      <p:ext uri="{BB962C8B-B14F-4D97-AF65-F5344CB8AC3E}">
        <p14:creationId xmlns:p14="http://schemas.microsoft.com/office/powerpoint/2010/main" val="382797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2.pdf"/>
          <p:cNvPicPr>
            <a:picLocks noChangeAspect="1"/>
          </p:cNvPicPr>
          <p:nvPr/>
        </p:nvPicPr>
        <p:blipFill rotWithShape="1">
          <a:blip r:embed="rId3"/>
          <a:srcRect b="8889"/>
          <a:stretch/>
        </p:blipFill>
        <p:spPr>
          <a:xfrm>
            <a:off x="2438400" y="0"/>
            <a:ext cx="716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4178"/>
      </p:ext>
    </p:extLst>
  </p:cSld>
  <p:clrMapOvr>
    <a:masterClrMapping/>
  </p:clrMapOvr>
  <p:transition spd="med">
    <p:wedg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Preimage</a:t>
            </a:r>
            <a:r>
              <a:rPr lang="en-US" dirty="0"/>
              <a:t> and Collisions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endParaRPr lang="en-US" sz="2400" dirty="0"/>
          </a:p>
          <a:p>
            <a:r>
              <a:rPr lang="en-US" sz="2800" dirty="0"/>
              <a:t>For hash value h = H(x), x is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preimage</a:t>
            </a:r>
            <a:r>
              <a:rPr lang="en-US" sz="2800" dirty="0"/>
              <a:t> of h</a:t>
            </a:r>
          </a:p>
          <a:p>
            <a:r>
              <a:rPr lang="en-US" sz="2800" dirty="0"/>
              <a:t>H is a many-to-one mapping; h has multiple </a:t>
            </a:r>
            <a:r>
              <a:rPr lang="en-US" sz="2800" dirty="0" err="1"/>
              <a:t>preimages</a:t>
            </a:r>
            <a:endParaRPr lang="en-US" sz="2800" dirty="0"/>
          </a:p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Collision</a:t>
            </a:r>
            <a:r>
              <a:rPr lang="en-US" sz="2800" dirty="0"/>
              <a:t> occurs if x ≠ y and H(x) = H(y)</a:t>
            </a:r>
          </a:p>
          <a:p>
            <a:r>
              <a:rPr lang="en-US" sz="2800" dirty="0"/>
              <a:t>Collisions are undesirable</a:t>
            </a:r>
          </a:p>
          <a:p>
            <a:endParaRPr lang="en-US" sz="2400" dirty="0"/>
          </a:p>
          <a:p>
            <a:r>
              <a:rPr lang="en-US" dirty="0"/>
              <a:t>Modern hash functions meet two criteria:</a:t>
            </a:r>
          </a:p>
          <a:p>
            <a:pPr lvl="1">
              <a:buClr>
                <a:srgbClr val="ED1B2F"/>
              </a:buClr>
              <a:buFont typeface="Arial" panose="020B0604020202020204" pitchFamily="34" charset="0"/>
              <a:buChar char="•"/>
            </a:pPr>
            <a:r>
              <a:rPr lang="en-US" dirty="0"/>
              <a:t>They are one-way, meaning they convert input to a digest, but it is infeasible to start with a digest value and infer the input</a:t>
            </a:r>
          </a:p>
          <a:p>
            <a:pPr lvl="1">
              <a:buClr>
                <a:srgbClr val="ED1B2F"/>
              </a:buClr>
              <a:buFont typeface="Arial" panose="020B0604020202020204" pitchFamily="34" charset="0"/>
              <a:buChar char="•"/>
            </a:pPr>
            <a:r>
              <a:rPr lang="en-US" dirty="0"/>
              <a:t>They do not have obvious collisions, meaning that it is infeasible to find a pair of inputs that produce the same digest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0731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</a:rPr>
              <a:t>SHA</a:t>
            </a:r>
            <a:endParaRPr lang="en-AU" dirty="0">
              <a:ea typeface="ＭＳ Ｐゴシック" pitchFamily="-107" charset="-128"/>
            </a:endParaRPr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Secure Hash Algorithm, developed by NIST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Standardized by NIST in FIPS 180 in 1993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Improvements over time: SHA-0, SHA-1, SHA-2,SHA-3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SHA-1 (and SHA-0) are considered insecure; </a:t>
            </a:r>
            <a:r>
              <a:rPr lang="en-US" dirty="0">
                <a:solidFill>
                  <a:srgbClr val="FF0000"/>
                </a:solidFill>
                <a:ea typeface="ＭＳ Ｐゴシック" pitchFamily="-107" charset="-128"/>
                <a:cs typeface="ＭＳ Ｐゴシック" pitchFamily="-107" charset="-128"/>
              </a:rPr>
              <a:t>no longer recommended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Other Hash Function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a typeface="ＭＳ Ｐゴシック" pitchFamily="-107" charset="-128"/>
              </a:rPr>
              <a:t>Uses of hash function</a:t>
            </a:r>
          </a:p>
          <a:p>
            <a:pPr lvl="1"/>
            <a:r>
              <a:rPr lang="en-US" sz="2400" dirty="0">
                <a:ea typeface="ＭＳ Ｐゴシック" pitchFamily="-107" charset="-128"/>
              </a:rPr>
              <a:t>message authentication,</a:t>
            </a:r>
          </a:p>
          <a:p>
            <a:pPr lvl="1"/>
            <a:r>
              <a:rPr lang="en-US" sz="2400" dirty="0">
                <a:ea typeface="ＭＳ Ｐゴシック" pitchFamily="-107" charset="-128"/>
              </a:rPr>
              <a:t>digital signatures,</a:t>
            </a:r>
          </a:p>
          <a:p>
            <a:pPr lvl="1"/>
            <a:r>
              <a:rPr lang="en-US" sz="2400" dirty="0">
                <a:ea typeface="ＭＳ Ｐゴシック" pitchFamily="-107" charset="-128"/>
              </a:rPr>
              <a:t>one-way password  file -store hash of password not actual password</a:t>
            </a:r>
          </a:p>
          <a:p>
            <a:pPr lvl="1"/>
            <a:r>
              <a:rPr lang="en-US" sz="2400" dirty="0">
                <a:ea typeface="ＭＳ Ｐゴシック" pitchFamily="-107" charset="-128"/>
              </a:rPr>
              <a:t>intrusion/virus detection - keep &amp; check hash of files on system</a:t>
            </a:r>
          </a:p>
          <a:p>
            <a:pPr lvl="1"/>
            <a:r>
              <a:rPr lang="en-US" sz="2400" dirty="0">
                <a:ea typeface="ＭＳ Ｐゴシック" pitchFamily="-107" charset="-128"/>
              </a:rPr>
              <a:t>pseudorandom function (PRF) or pseudorandom number generator (PRNG)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24782" y="1371600"/>
            <a:ext cx="9342436" cy="4562475"/>
          </a:xfrm>
        </p:spPr>
        <p:txBody>
          <a:bodyPr>
            <a:normAutofit/>
          </a:bodyPr>
          <a:lstStyle/>
          <a:p>
            <a:r>
              <a:rPr lang="en-US" dirty="0"/>
              <a:t>The hash value of a message is encrypted with a user’s private key</a:t>
            </a:r>
          </a:p>
          <a:p>
            <a:r>
              <a:rPr lang="en-US" dirty="0"/>
              <a:t>Anyone who knows the user’s public key can verify the integrity of the message</a:t>
            </a:r>
          </a:p>
          <a:p>
            <a:r>
              <a:rPr lang="en-US" dirty="0"/>
              <a:t>An attacker who wishes to alter the message would need to know the user’s private key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Summary – Part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Substitution, transposition, confusion, and diffusion are the basic primitives of cryptography</a:t>
            </a:r>
          </a:p>
          <a:p>
            <a:endParaRPr lang="en-US" sz="1100" dirty="0"/>
          </a:p>
          <a:p>
            <a:r>
              <a:rPr lang="en-US" dirty="0"/>
              <a:t>DES is a relatively simple symmetric algorithm that, although no longer practical, is useful for studying technique</a:t>
            </a:r>
          </a:p>
          <a:p>
            <a:endParaRPr lang="en-US" sz="1100" dirty="0"/>
          </a:p>
          <a:p>
            <a:r>
              <a:rPr lang="en-US" dirty="0"/>
              <a:t>Chaining and random initialization vectors are important techniques for preventing </a:t>
            </a:r>
            <a:r>
              <a:rPr lang="en-US" dirty="0" err="1"/>
              <a:t>ciphertext</a:t>
            </a:r>
            <a:r>
              <a:rPr lang="en-US" dirty="0"/>
              <a:t> repetition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AES remains the modern standard for symmetric encryption almost 20 years after its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38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5305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Summary – Part 2/2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RSA is a popular algorithm for asymmetric cryptography</a:t>
            </a:r>
          </a:p>
          <a:p>
            <a:endParaRPr lang="en-US" sz="1000" dirty="0"/>
          </a:p>
          <a:p>
            <a:r>
              <a:rPr lang="en-US" dirty="0"/>
              <a:t>Message digests use one-way cryptographic hash functions to detect message modification</a:t>
            </a:r>
          </a:p>
          <a:p>
            <a:endParaRPr lang="en-US" sz="1000" dirty="0"/>
          </a:p>
          <a:p>
            <a:r>
              <a:rPr lang="en-US" dirty="0"/>
              <a:t>Digital signatures use asymmetric encryption to detect forged messages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39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2089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pPr marL="0" lvl="1"/>
            <a:r>
              <a:rPr lang="en-US" sz="2800" dirty="0"/>
              <a:t>An algorithm providing good confusion has a complex functional relationship between the plaintext/key pair and the </a:t>
            </a:r>
            <a:r>
              <a:rPr lang="en-US" sz="2800" dirty="0" err="1"/>
              <a:t>ciphertext</a:t>
            </a:r>
            <a:r>
              <a:rPr lang="en-US" sz="2800" dirty="0"/>
              <a:t>, so that changing one character in the plaintext causes unpredictable changes to the resulting </a:t>
            </a:r>
            <a:r>
              <a:rPr lang="en-US" sz="2800" dirty="0" err="1"/>
              <a:t>ciphertext</a:t>
            </a:r>
            <a:endParaRPr lang="en-US" sz="2800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3600" dirty="0"/>
              <a:t>Confusion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4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88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pPr lvl="1"/>
            <a:r>
              <a:rPr lang="en-US" sz="2800" dirty="0"/>
              <a:t>Distributes the information from single plaintext characters over the entire </a:t>
            </a:r>
            <a:r>
              <a:rPr lang="en-US" sz="2800" dirty="0" err="1"/>
              <a:t>ciphertext</a:t>
            </a:r>
            <a:r>
              <a:rPr lang="en-US" sz="2800" dirty="0"/>
              <a:t> output, so that even small changes to the plaintext result in broad changes to the </a:t>
            </a:r>
            <a:r>
              <a:rPr lang="en-US" sz="2800" dirty="0" err="1"/>
              <a:t>ciphertext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3600" dirty="0"/>
              <a:t>Diffusion</a:t>
            </a:r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5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007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Shannon’s Characteristics of Good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amount of secrecy needed should determine the amount of labor appropriate for the encryption and decryption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set of keys and the enciphering algorithm should be free from complexity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implementation of the process should be as simple as possible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Errors in ciphering should not propagate and cause corruption of further information in the message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size of the enciphered text should be no larger than the text of the original message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6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5458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Properties of a Trustworthy Cryptosystem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buClr>
                <a:srgbClr val="ED1B2F"/>
              </a:buClr>
            </a:pPr>
            <a:r>
              <a:rPr lang="en-US" dirty="0"/>
              <a:t>It is based on sound mathematics</a:t>
            </a:r>
          </a:p>
          <a:p>
            <a:pPr>
              <a:buClr>
                <a:srgbClr val="ED1B2F"/>
              </a:buClr>
            </a:pPr>
            <a:endParaRPr lang="en-US" dirty="0"/>
          </a:p>
          <a:p>
            <a:pPr>
              <a:buClr>
                <a:srgbClr val="ED1B2F"/>
              </a:buClr>
            </a:pPr>
            <a:r>
              <a:rPr lang="en-US" dirty="0"/>
              <a:t>It has been analyzed by competent experts and found to be sound</a:t>
            </a:r>
          </a:p>
          <a:p>
            <a:pPr>
              <a:buClr>
                <a:srgbClr val="ED1B2F"/>
              </a:buClr>
            </a:pPr>
            <a:endParaRPr lang="en-US" dirty="0"/>
          </a:p>
          <a:p>
            <a:pPr>
              <a:buClr>
                <a:srgbClr val="ED1B2F"/>
              </a:buClr>
            </a:pPr>
            <a:r>
              <a:rPr lang="en-US" dirty="0"/>
              <a:t>It has stood the test of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7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141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DES: The Data Encryption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51600"/>
            <a:ext cx="8229600" cy="4876800"/>
          </a:xfrm>
        </p:spPr>
        <p:txBody>
          <a:bodyPr/>
          <a:lstStyle/>
          <a:p>
            <a:r>
              <a:rPr lang="en-US" dirty="0"/>
              <a:t>Symmetric block cipher</a:t>
            </a:r>
          </a:p>
          <a:p>
            <a:r>
              <a:rPr lang="en-US" dirty="0"/>
              <a:t>Developed in 1976 by IBM for the US National Institute of Standards and Technology (NIST)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8</a:t>
            </a:fld>
            <a:endParaRPr lang="en-US">
              <a:latin typeface="Arial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427289" y="2787651"/>
          <a:ext cx="7077075" cy="386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r:id="rId4" imgW="5625893" imgH="3073287" progId="Word.Document.12">
                  <p:embed/>
                </p:oleObj>
              </mc:Choice>
              <mc:Fallback>
                <p:oleObj name="Document" r:id="rId4" imgW="5625893" imgH="3073287" progId="Word.Document.12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7289" y="2787651"/>
                        <a:ext cx="7077075" cy="3865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445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AES: Advanced Encryption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4775" y="1600200"/>
            <a:ext cx="3780590" cy="4876800"/>
          </a:xfrm>
        </p:spPr>
        <p:txBody>
          <a:bodyPr/>
          <a:lstStyle/>
          <a:p>
            <a:r>
              <a:rPr lang="en-US" dirty="0"/>
              <a:t>Symmetric block cipher</a:t>
            </a:r>
          </a:p>
          <a:p>
            <a:r>
              <a:rPr lang="en-US" dirty="0"/>
              <a:t>Developed in 1999 by independent Dutch cryptographers</a:t>
            </a:r>
          </a:p>
          <a:p>
            <a:r>
              <a:rPr lang="en-US" dirty="0"/>
              <a:t>Still in common use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066800"/>
            <a:ext cx="3586676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9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11916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THEME_BG_IMAGE" val=""/>
  <p:tag name="MMPROD_TAG_VCONFIG" val="PD94bWwgdmVyc2lvbj0iMS4wIiBlbmNvZGluZz0iVVRGLTgiPz4NCjxjb25maWd1cmF0aW9uPg0KCTxicmFuZGluZz4NCgkJPHVpZm9udCBuYW1lPSJGT05UX05PVEVTX1RFWFQiIHZhbHVlPSJWZXJkYW5hLDksZmFsc2UsZmFsc2UsZmFsc2UiLz4NCgk8L2JyYW5kaW5nPg0KCTxjb2xvcnM+DQoJCTx1aWNvbG9yIG5hbWU9InByaW1hcnkiIHZhbHVlPSIweDZGODQ4OCIvPg0KCQk8dWljb2xvciBuYW1lPSJnbG93IiB2YWx1ZT0iMHgzNUQzMzQiLz4NCgkJPHVpY29sb3IgbmFtZT0idGV4dCIgdmFsdWU9IjB4RkZGRkZGIi8+DQoJCTx1aWNvbG9yIG5hbWU9ImxpZ2h0IiB2YWx1ZT0iMHg0RTVENjAiLz4NCgkJPHVpY29sb3IgbmFtZT0ic2hhZG93IiB2YWx1ZT0iMHgwMDAwMDAiLz4NCgkJPHVpY29sb3IgbmFtZT0iYmFja2dyb3VuZCIgdmFsdWU9IjB4NzI3OTcxIi8+DQoJPC9jb2xvcnM+DQoJPGxheW91dD4NCgkJPHVpc2hvdyBuYW1lPSJwcmVzZW50YXRpb250aXRsZSIgdmFsdWU9InRydWUiLz4NCgkJPHVpc2hvdyBuYW1lPSJwcmVzZW50ZXJwaG90byIgdmFsdWU9InRydWUiLz4NCgkJPHVpc2hvdyBuYW1lPSJwcmVzZW50ZXJuYW1lIiB2YWx1ZT0idHJ1ZSIvPg0KCQk8dWlzaG93IG5hbWU9InByZXNlbnRlcnRpdGxlIiB2YWx1ZT0idHJ1ZSIvPg0KCQk8dWlzaG93IG5hbWU9InByZXNlbnRlcmVtYWlsIiB2YWx1ZT0idHJ1ZSIvPg0KCQk8dWlzaG93IG5hbWU9InByZXNlbnRlcmJpbyIgdmFsdWU9InRydWUiLz4NCgkJPHVpc2hvdyBuYW1lPSJjb21wYW55bG9nbyIgdmFsdWU9InRydWUiLz4NCgkJPHVpc2hvdyBuYW1lPSJzaWRlYmFyIiB2YWx1ZT0idHJ1ZSIvPg0KCQk8dWlzaG93IG5hbWU9Im91dGxpbmUiIHZhbHVlPSJ0cnVlIi8+DQoJCTx1aXNob3cgbmFtZT0idGh1bWJuYWlsIiB2YWx1ZT0idHJ1ZSIvPg0KCQk8dWlzaG93IG5hbWU9Im5vdGVzIiB2YWx1ZT0idHJ1ZSIvPg0KCQk8dWlzaG93IG5hbWU9InNlYXJjaCIgdmFsdWU9InRydWUiLz4NCgkJPHVpc2hvdyBuYW1lPSJxdWl6IiB2YWx1ZT0idHJ1ZSIvPg0KCQk8dWlzaG93IG5hbWU9ImF0dGFjaG1lbnRzIiB2YWx1ZT0idHJ1ZSIvPg0KCQk8dWlzaG93IG5hbWU9InV0aWxzIiB2YWx1ZT0idHJ1ZSIvPg0KCQk8dWlzaG93IG5hbWU9InZvbHVtZSIgdmFsdWU9InRydWUiLz4NCgkJPHVpc2hvdyBuYW1lPSJwbGF5YmFyIiB2YWx1ZT0idHJ1ZSIvPg0KCQk8dWlzaG93IG5hbWU9InRhbGtpbmdoZWFkIiB2YWx1ZT0idHJ1ZSIvPg0KCQk8dWlzaG93IG5hbWU9InNpZGViYXJvbnJpZ2h0IiB2YWx1ZT0idHJ1ZSIvPg0KCQk8dWlzaG93IG5hbWU9InZpZXdjaGFuZ2UiIHZhbHVlPSJ0cnVlIi8+DQoJCTx1aXNob3cgbmFtZT0iYWx3YXlzU2NydW5jaCIgdmFsdWU9ImZhbHNlIi8+DQoJCTx1aXNob3cgbmFtZT0iaW5pdGlhbGRpc3BsYXltb2RlaXNub3JtYWwiIHZhbHVlPSJ0cnVlIi8+DQoJCTx1aXJlcGxhY2UgbmFtZT0ibG9nbyIgdmFsdWU9IiIvPg0KCQk8dWlyZXBsYWNlIG5hbWU9ImJnaW1hZ2UiIHZhbHVlPSIiLz4NCgkJPHVpcmVwbGFjZSBuYW1lPSJpbml0aWFsdGFiIiB2YWx1ZT0ib3V0bGluZSIvPg0KCTwvbGF5b3V0Pg0KCTxsYW5ndWFnZSBpZD0iZW4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U2xpZGUgJW4iLz4NCgkJPCEtLSBzdWJzdGl0dXRpb246ICVuID09IHNsaWRlIG51bWJlciAtLT4NCgkJPCEtLSBzdWJzdGl0dXRpb246ICV0ID09IHRvdGFsIHNsaWRlIGNvdW50IC0tPg0KCQk8dWl0ZXh0IG5hbWU9IlNDUlVCQkFSU1RBVFVTX1NMSURFSU5GTyIgdmFsdWU9IlNsaWRlICVuIC8gJXQgfCAiLz4NCgkJPHVpdGV4dCBuYW1lPSJTQ1JVQkJBUlNUQVRVU19TVE9QUEVEIiB2YWx1ZT0iU3RvcHBlZCIvPg0KCQk8dWl0ZXh0IG5hbWU9IlNDUlVCQkFSU1RBVFVTX1BMQVlJTkciIHZhbHVlPSJQbGF5aW5nIi8+DQoJCTx1aXRleHQgbmFtZT0iU0NSVUJCQVJTVEFUVVNfTk9BVURJTyIgdmFsdWU9Ik5vIEF1ZGlvIi8+DQoJCTx1aXRleHQgbmFtZT0iU0NSVUJCQVJTVEFUVVNfVklEUExBWUlORyIgdmFsdWU9IlZpZGVvIFBsYXlpbmciLz4NCgkJPHVpdGV4dCBuYW1lPSJTQ1JVQkJBUlNUQVRVU19MT0FESU5HIiB2YWx1ZT0iTG9hZGluZyIvPg0KCQk8dWl0ZXh0IG5hbWU9IlNDUlVCQkFSU1RBVFVTX0JVRkZFUklORyIgdmFsdWU9IkJ1ZmZlcmluZyIvPg0KCQk8dWl0ZXh0IG5hbWU9IlNDUlVCQkFSU1RBVFVTX1FVRVNUSU9OIiB2YWx1ZT0iQW5zd2VyIFF1ZXN0aW9uIi8+DQoJCTx1aXRleHQgbmFtZT0iU0NSVUJCQVJTVEFUVVNfUkVWSUVXUVVJWiIgdmFsdWU9IlJldmlld2luZyBRdWl6Ii8+DQoJCTwhLS0gc3Vic3RpdHV0aW9uOiAlbSA9PSBtaW51dGVzIHJlbWFpbmluZyAtLT4NCgkJPCEtLSBzdWJzdGl0dXRpb246ICVzID09IHNlY29uZHMgcmVtYWluaW5nIC0tPg0KCQk8dWl0ZXh0IG5hbWU9IkVMQVBTRUQiIHZhbHVlPSIlbSBNaW51dGVzICVzIFNlY29uZHMgUmVtYWluaW5nIi8+DQoJCTx1aXRleHQgbmFtZT0iTk9URk9VTkQiIHZhbHVlPSJOb3RoaW5nIEZvdW5kIi8+DQoJCTx1aXRleHQgbmFtZT0iQVRUQUNITUVOVFMiIHZhbHVlPSJBdHRhY2htZW50cy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RhY3QiLz4NCgkJPHVpdGV4dCBuYW1lPSJUQUJfUVVJWiIgdmFsdWU9IlF1aXoiLz4NCgkJPHVpdGV4dCBuYW1lPSJUQUJfT1VUTElORSIgdmFsdWU9Ik91dGxpbmUiLz4NCgkJPHVpdGV4dCBuYW1lPSJUQUJfVEhVTUIiIHZhbHVlPSJUaHVtYiIvPg0KCQk8dWl0ZXh0IG5hbWU9IlRBQl9OT1RFUyIgdmFsdWU9Ik5vdGVzIi8+DQoJCTx1aXRleHQgbmFtZT0iVEFCX1NFQVJDSCIgdmFsdWU9IlNlYXJjaCIvPg0KCQk8dWl0ZXh0IG5hbWU9IlNMSURFX0hFQURJTkciIHZhbHVlPSJTbGlkZSBUaXRsZSIvPg0KCQk8dWl0ZXh0IG5hbWU9IkRVUkFUSU9OX0hFQURJTkciIHZhbHVlPSJEdXJhdGlvbiIvPg0KCQk8dWl0ZXh0IG5hbWU9IlNFQVJDSF9IRUFESU5HIiB2YWx1ZT0iU2VhcmNoIGZvciB0ZXh0OiIvPg0KCQk8dWl0ZXh0IG5hbWU9IlRIVU1CX0hFQURJTkciIHZhbHVlPSJTbGlkZSIvPg0KCQk8dWl0ZXh0IG5hbWU9IlRIVU1CX0lORk8iIHZhbHVlPSJTbGlkZSBUaXRsZS9EdXJhdGlvbiIvPg0KCQk8dWl0ZXh0IG5hbWU9IkFUVEFDSE5BTUVfSEVBRElORyIgdmFsdWU9IkZpbGUgTmFtZSIvPg0KCQk8dWl0ZXh0IG5hbWU9IkFUVEFDSFNJWkVfSEVBRElORyIgdmFsdWU9IlNpemUiLz4NCgkJPHVpdGV4dCBuYW1lPSJTTElERV9OT1RFUyIgdmFsdWU9IlNsaWRlIE5vdGVzIi8+DQoJCTwhLS1xdWl6IHBvZCBhbmQgbWVzc2FnZSBib3ggdGV4dHMtLT4NCgkJPHVpdGV4dCBuYW1lPSJRVUlaUE9EX1FVSVpfQVRURU1QVCIgdmFsdWU9IlF1aXogQXR0ZW1wdDoiLz4NCgkJPHVpdGV4dCBuYW1lPSJRVUlaUE9EX1FVSVpfQVRURU1QVF9WQUxVRSIgdmFsdWU9IiVuIG9mICV0Ii8+DQoJCTx1aXRleHQgbmFtZT0iUVVJWlBPRF9RVUlaX1NDT1JFIiB2YWx1ZT0iU2NvcmVkOiIvPg0KCQk8dWl0ZXh0IG5hbWU9IlFVSVpQT0RfUVVJWl9QQVNTU0NPUkUiIHZhbHVlPSJQYXNzaW5nIFNjb3JlOiIvPg0KCQk8dWl0ZXh0IG5hbWU9IlFVSVpQT0RfUVVJWl9NQVhTQ09SRSIgdmFsdWU9Ik1heCBTY29yZToiLz4NCgkJPHVpdGV4dCBuYW1lPSJRVUlaUE9EX1FVRVNBVE1QVF9TVFIiIHZhbHVlPSJBdHRlbXB0OiAlbiBvZiAldCIvPg0KCQk8dWl0ZXh0IG5hbWU9IlFVSVpQT0RfUVVFU1RZUEVfU1RSIiB2YWx1ZT0iVHlwZTogJXMiLz4NCgkJPHVpdGV4dCBuYW1lPSJRVUlaUE9EX1FVRVNUWVBFX0dSRCIgdmFsdWU9IkdyYWRlZCIvPg0KCQk8dWl0ZXh0IG5hbWU9IlFVSVpQT0RfUVVFU1RZUEVfU1ZZIiB2YWx1ZT0iU3VydmV5Ii8+DQoJCTx1aXRleHQgbmFtZT0iUVVJWlBPRF9RVUlaQVRNUFRfSU5GIiB2YWx1ZT0iSW5maW5pdGUiLz4NCgkJPHVpdGV4dCBuYW1lPSJRVUlaUE9EX1FVRVNBVE1QVF9JTkYiIHZhbHVlPSJJbmZpbml0ZSIvPg0KCQk8dWl0ZXh0IG5hbWU9IldBUk5JTkdNU0dfWUVTU1RSSU5HIiB2YWx1ZT0iWWVzIi8+DQoJCTx1aXRleHQgbmFtZT0iV0FSTklOR01TR19OT1NUUklORyIgdmFsdWU9Ik5vIi8+DQoJCTx1aXRleHQgbmFtZT0iV0FSTklOR01TR19USVRMRVNUUklORyIgdmFsdWU9IlF1aXogTmF2aWdhdGlvbiBXYXJuaW5nIi8+DQoJCTx1aXRleHQgbmFtZT0iV0FSTklOR01TR19NU0dTVFJJTkciIHZhbHVlPSJUaGVyZSBhcmUgdW4tYXR0ZW1wdGVkIHF1ZXN0aW9ucyBpbiB0aGlzIFF1aXouJiN4QTsmI3hBO0NsaWNraW5nIFllcyB3aWxsIHRha2UgeW91IG91dCBvZiB0aGUgUXVpei4gQ2xpY2sgTm8gdG8gY29udGludWUgdGhlIFF1aXouIi8+DQoJCTx1aXRleHQgbmFtZT0iSU5GT1JNQVRJT05fSDI2NF9GTEFTSFBMQVlFUiIgdmFsdWU9IlRoZSBjdXJyZW50IHZlcnNpb24gb2YgRmxhc2ggUGxheWVyIGluc3RhbGxlZCBvbiB5b3VyIG1hY2hpbmUgZG9lcyBub3Qgc3VwcG9ydCB0aGlzIHZpZGVvLiBDbGljayBvbiB0aGUgdmlkZW8gYXJlYSB0byBkb3dubG9hZCB0aGUgbGF0ZXN0IEZsYXNoIFBsYXllc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U2hvdyBzaWRlYmFyIHRvIHBhcnRpY2lwYW50cyIvPg0KCQk8dWl0ZXh0IG5hbWU9Ik1VVEUiIHZhbHVlPSJNdXRlIi8+DQoJCTx1aXRleHQgbmFtZT0iRE9DV1JBUF9USVRMRSIgdmFsdWU9IlByZXNlbnRlciBGaWxlIEF0dGFjaG1lbnQiLz4NCgkJPHVpdGV4dCBuYW1lPSJET0NXUkFQX01TRyIgdmFsdWU9IlNhdmUgdG8gTXkgQ29tcHV0ZXIiLz4NCgkJPHVpdGV4dCBuYW1lPSJET0NXUkFQX1BST01QVCIgdmFsdWU9IkNsaWNrIHRvIERvd25sb2FkIi8+DQoJPC9sYW5ndWFnZT4NCgk8bGFuZ3VhZ2UgaWQ9ImRl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kZvbGllICVuIi8+DQoJCTwhLS0gc3Vic3RpdHV0aW9uOiAlbiA9PSBzbGlkZSBudW1iZXIgLS0+DQoJCTwhLS0gc3Vic3RpdHV0aW9uOiAldCA9PSB0b3RhbCBzbGlkZSBjb3VudCAtLT4NCgkJPHVpdGV4dCBuYW1lPSJTQ1JVQkJBUlNUQVRVU19TTElERUlORk8iIHZhbHVlPSJGb2xpZSAlbiAvICV0IHwgIi8+DQoJCTx1aXRleHQgbmFtZT0iU0NSVUJCQVJTVEFUVVNfU1RPUFBFRCIgdmFsdWU9IkJlZW5kZXQiLz4NCgkJPHVpdGV4dCBuYW1lPSJTQ1JVQkJBUlNUQVRVU19QTEFZSU5HIiB2YWx1ZT0iV2llZGVyZ2FiZSIvPg0KCQk8dWl0ZXh0IG5hbWU9IlNDUlVCQkFSU1RBVFVTX05PQVVESU8iIHZhbHVlPSJLZWluIEF1ZGlvIi8+DQoJCTx1aXRleHQgbmFtZT0iU0NSVUJCQVJTVEFUVVNfVklEUExBWUlORyIgdmFsdWU9IlZpZGVvIHdpcmQgYWJnZXNwaWVsdCIvPg0KCQk8dWl0ZXh0IG5hbWU9IlNDUlVCQkFSU1RBVFVTX0xPQURJTkciIHZhbHVlPSJMYWRlbiIvPg0KCQk8dWl0ZXh0IG5hbWU9IlNDUlVCQkFSU1RBVFVTX0JVRkZFUklORyIgdmFsdWU9IlB1ZmZlcm4iLz4NCgkJPHVpdGV4dCBuYW1lPSJTQ1JVQkJBUlNUQVRVU19RVUVTVElPTiIgdmFsdWU9IkZyYWdlIGJlYW50d29ydGVuIi8+DQoJCTx1aXRleHQgbmFtZT0iU0NSVUJCQVJTVEFUVVNfUkVWSUVXUVVJWiIgdmFsdWU9Ik5vY2htYWxzIGR1cmNoc2VoZW4iLz4NCgkJPCEtLSBzdWJzdGl0dXRpb246ICVtID09IG1pbnV0ZXMgcmVtYWluaW5nIC0tPg0KCQk8IS0tIHN1YnN0aXR1dGlvbjogJXMgPT0gc2Vjb25kcyByZW1haW5pbmcgLS0+DQoJCTx1aXRleHQgbmFtZT0iRUxBUFNFRCIgdmFsdWU9IlJlc3RkYXVlcjogJW0gTWludXRlbiAlcyBTZWt1bmRlbiIvPg0KCQk8dWl0ZXh0IG5hbWU9Ik5PVEZPVU5EIiB2YWx1ZT0iTmljaHRzIGdlZnVuZGVuIi8+DQoJCTx1aXRleHQgbmFtZT0iQVRUQUNITUVOVFMiIHZhbHVlPSJBbmxhZ2VuIi8+DQoJCTwhLS0gc3Vic3RpdHV0aW9uOiAlcCA9PSBjdXJyZW50IHNwZWFrZXIncyB0aXRsZSAtLT4NCgkJPHVpdGV4dCBuYW1lPSJCSU9XSU5fVElUTEUiIHZhbHVlPSJTcHJlY2hlcjogJXAiLz4NCgkJPHVpdGV4dCBuYW1lPSJCSU9CVE5fVElUTEUiIHZhbHVlPSJTcHJlY2hlciIvPg0KCQk8dWl0ZXh0IG5hbWU9IkRJVklERVJCVE5fVElUTEUiIHZhbHVlPSJ8Ii8+DQoJCTx1aXRleHQgbmFtZT0iQ09OVEFDVEJUTl9USVRMRSIgdmFsdWU9IktvbnRha3QiLz4NCgkJPHVpdGV4dCBuYW1lPSJUQUJfUVVJWiIgdmFsdWU9IlF1aXoiLz4NCgkJPHVpdGV4dCBuYW1lPSJUQUJfT1VUTElORSIgdmFsdWU9IlN0cnVrdHVyIi8+DQoJCTx1aXRleHQgbmFtZT0iVEFCX1RIVU1CIiB2YWx1ZT0iTWluaWF0dXIiLz4NCgkJPHVpdGV4dCBuYW1lPSJUQUJfTk9URVMiIHZhbHVlPSJOb3RpemVuIi8+DQoJCTx1aXRleHQgbmFtZT0iVEFCX1NFQVJDSCIgdmFsdWU9IlN1Y2hlbiIvPg0KCQk8dWl0ZXh0IG5hbWU9IlNMSURFX0hFQURJTkciIHZhbHVlPSJGb2xpZW50aXRlbCIvPg0KCQk8dWl0ZXh0IG5hbWU9IkRVUkFUSU9OX0hFQURJTkciIHZhbHVlPSJEYXVlciIvPg0KCQk8dWl0ZXh0IG5hbWU9IlNFQVJDSF9IRUFESU5HIiB2YWx1ZT0iVGV4dCBzdWNoZW46Ii8+DQoJCTx1aXRleHQgbmFtZT0iVEhVTUJfSEVBRElORyIgdmFsdWU9IkZvbGllIi8+DQoJCTx1aXRleHQgbmFtZT0iVEhVTUJfSU5GTyIgdmFsdWU9IkZvbGllbnRpdGVsL0RhdWVyIi8+DQoJCTx1aXRleHQgbmFtZT0iQVRUQUNITkFNRV9IRUFESU5HIiB2YWx1ZT0iRGF0ZWluYW1lIi8+DQoJCTx1aXRleHQgbmFtZT0iQVRUQUNIU0laRV9IRUFESU5HIiB2YWx1ZT0iR3LDtsOfZSIvPg0KCQk8dWl0ZXh0IG5hbWU9IlNMSURFX05PVEVTIiB2YWx1ZT0iRm9saWVubm90aXplbiIvPg0KCQk8IS0tcXVpeiBwb2QgYW5kIG1lc3NhZ2UgYm94IHRleHRzLS0+DQoJCTx1aXRleHQgbmFtZT0iUVVJWlBPRF9RVUlaX0FUVEVNUFQiIHZhbHVlPSJRdWl6dmVyc3VjaDoiLz4NCgkJPHVpdGV4dCBuYW1lPSJRVUlaUE9EX1FVSVpfQVRURU1QVF9WQUxVRSIgdmFsdWU9IiVuIHZvbiAldCIvPg0KCQk8dWl0ZXh0IG5hbWU9IlFVSVpQT0RfUVVJWl9TQ09SRSIgdmFsdWU9IkVycmVpY2h0OiIvPg0KCQk8dWl0ZXh0IG5hbWU9IlFVSVpQT0RfUVVJWl9QQVNTU0NPUkUiIHZhbHVlPSJNaW5kZXN0cHVua3R6YWhsOiIvPg0KCQk8dWl0ZXh0IG5hbWU9IlFVSVpQT0RfUVVJWl9NQVhTQ09SRSIgdmFsdWU9Ik1heGltYWxlIFB1bmt0emFobDoiLz4NCgkJPHVpdGV4dCBuYW1lPSJRVUlaUE9EX1FVRVNBVE1QVF9TVFIiIHZhbHVlPSJWZXJzdWNoOiAlbiB2b24gJXQiLz4NCgkJPHVpdGV4dCBuYW1lPSJRVUlaUE9EX1FVRVNUWVBFX1NUUiIgdmFsdWU9IlR5cDogJXMiLz4NCgkJPHVpdGV4dCBuYW1lPSJRVUlaUE9EX1FVRVNUWVBFX0dSRCIgdmFsdWU9IkJld2VydGV0Ii8+DQoJCTx1aXRleHQgbmFtZT0iUVVJWlBPRF9RVUVTVFlQRV9TVlkiIHZhbHVlPSJVbWZyYWdlIi8+DQoJCTx1aXRleHQgbmFtZT0iUVVJWlBPRF9RVUlaQVRNUFRfSU5GIiB2YWx1ZT0iVW5lbmRsaWNoIi8+DQoJCTx1aXRleHQgbmFtZT0iUVVJWlBPRF9RVUVTQVRNUFRfSU5GIiB2YWx1ZT0iVW5lbmRsaWNoIi8+DQoJCTx1aXRleHQgbmFtZT0iV0FSTklOR01TR19ZRVNTVFJJTkciIHZhbHVlPSJKYSIvPg0KCQk8dWl0ZXh0IG5hbWU9IldBUk5JTkdNU0dfTk9TVFJJTkciIHZhbHVlPSJOZWluIi8+DQoJCTx1aXRleHQgbmFtZT0iV0FSTklOR01TR19USVRMRVNUUklORyIgdmFsdWU9IlF1aXpuYXZpZ2F0aW9uc3dhcm51bmciLz4NCgkJPHVpdGV4dCBuYW1lPSJXQVJOSU5HTVNHX01TR1NUUklORyIgdmFsdWU9IkluIGRpZXNlbSBRdWl6IGdpYnQgZXMgdW5iZWFudHdvcnRldGUgRnJhZ2VuLiYjeEE7JiN4QTtXZW5uIFNpZSBhdWYgJnF1b3Q7SmEmcXVvdDsga2xpY2tlbiwgd2lyZCBkYXMgUXVpeiBiZWVuZGV0LiBLbGlja2VuIFNpZSBhdWYgJnF1b3Q7TmVpbiZxdW90OywgdW0gbWl0IGRlbSBRdWl6IGZvcnR6dWZhaHJlbi4iLz4NCgkJPHVpdGV4dCBuYW1lPSJJTkZPUk1BVElPTl9IMjY0X0ZMQVNIUExBWUVSIiB2YWx1ZT0iRGFzIFZpZGVvIHdpcmQgdm9uIGRlciBtb21lbnRhbiBhdWYgZGllc2VtIENvbXB1dGVyIGluc3RhbGxpZXJ0ZW4gVmVyc2lvbiB2b24gRmxhc2ggUGxheWVyIG5pY2h0IHVudGVyc3TDvHR6dC4gS2xpY2tlbiBTaWUgYXVmIGRlbiBWaWRlb2JlcmVpY2gsIHVtIGRpZSBha3R1ZWxsZSBWZXJzaW9uIHZvbiBGbGFzaCBQbGF5ZXIgaGVydW50ZXJ6dWxhZGVu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EZW4gVGVpbG5laG1lcm4gZGllIFNlaXRlbmxlaXN0ZSBhbnplaWdlbiIvPg0KCQk8dWl0ZXh0IG5hbWU9Ik1VVEUiIHZhbHVlPSJUb24gYXVzIi8+DQoJCTx1aXRleHQgbmFtZT0iRE9DV1JBUF9USVRMRSIgdmFsdWU9IlByZXNlbnRlci1BbmhhbmciLz4NCgkJPHVpdGV4dCBuYW1lPSJET0NXUkFQX01TRyIgdmFsdWU9IkF1ZiBtZWluZW0gQXJiZWl0c3BsYXR6IHNwZWljaGVybiIvPg0KCQk8dWl0ZXh0IG5hbWU9IkRPQ1dSQVBfUFJPTVBUIiB2YWx1ZT0iWnVtIEhlcnVudGVybGFkZW4ga2xpY2tlbiIvPg0KCTwvbGFuZ3VhZ2U+DQoJPGxhbmd1YWdlIGlkPSJmci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Fwb3NpdGl2ZSAlbiIvPg0KCQk8IS0tIHN1YnN0aXR1dGlvbjogJW4gPT0gc2xpZGUgbnVtYmVyIC0tPg0KCQk8IS0tIHN1YnN0aXR1dGlvbjogJXQgPT0gdG90YWwgc2xpZGUgY291bnQgLS0+DQoJCTx1aXRleHQgbmFtZT0iU0NSVUJCQVJTVEFUVVNfU0xJREVJTkZPIiB2YWx1ZT0iRGlhcG9zaXRpdmUgJW4gLyAldCB8ICIvPg0KCQk8dWl0ZXh0IG5hbWU9IlNDUlVCQkFSU1RBVFVTX1NUT1BQRUQiIHZhbHVlPSJBcnLDqnTDqWUiLz4NCgkJPHVpdGV4dCBuYW1lPSJTQ1JVQkJBUlNUQVRVU19QTEFZSU5HIiB2YWx1ZT0iTGVjdHVyZSIvPg0KCQk8dWl0ZXh0IG5hbWU9IlNDUlVCQkFSU1RBVFVTX05PQVVESU8iIHZhbHVlPSJQYXMgZGUgc29uIi8+DQoJCTx1aXRleHQgbmFtZT0iU0NSVUJCQVJTVEFUVVNfVklEUExBWUlORyIgdmFsdWU9IkxlY3R1cmUgdmlkw6lvIGVuIGNvdXJzIi8+DQoJCTx1aXRleHQgbmFtZT0iU0NSVUJCQVJTVEFUVVNfTE9BRElORyIgdmFsdWU9IkNoYXJnZW1lbnQgZW4gY291cnMiLz4NCgkJPHVpdGV4dCBuYW1lPSJTQ1JVQkJBUlNUQVRVU19CVUZGRVJJTkciIHZhbHVlPSJNaXNlIGVuIG3DqW1vaXJlIi8+DQoJCTx1aXRleHQgbmFtZT0iU0NSVUJCQVJTVEFUVVNfUVVFU1RJT04iIHZhbHVlPSJSw6lwb25kcmUgw6AgbGEgcXVlc3Rpb24iLz4NCgkJPHVpdGV4dCBuYW1lPSJTQ1JVQkJBUlNUQVRVU19SRVZJRVdRVUlaIiB2YWx1ZT0iUsOpdmlzaW9uIGR1IHF1ZXN0aW9ubmFpcmUiLz4NCgkJPCEtLSBzdWJzdGl0dXRpb246ICVtID09IG1pbnV0ZXMgcmVtYWluaW5nIC0tPg0KCQk8IS0tIHN1YnN0aXR1dGlvbjogJXMgPT0gc2Vjb25kcyByZW1haW5pbmcgLS0+DQoJCTx1aXRleHQgbmFtZT0iRUxBUFNFRCIgdmFsdWU9IiVtIG1pbnV0ZXMgJXMgc2Vjb25kZXMgcmVzdGFudGVzIi8+DQoJCTx1aXRleHQgbmFtZT0iTk9URk9VTkQiIHZhbHVlPSJSaWVuIHRyb3V2w6kiLz4NCgkJPHVpdGV4dCBuYW1lPSJBVFRBQ0hNRU5UUyIgdmFsdWU9IlBpw6hjZXMgam9pbnRlcyIvPg0KCQk8IS0tIHN1YnN0aXR1dGlvbjogJXAgPT0gY3VycmVudCBzcGVha2VyJ3MgdGl0bGUgLS0+DQoJCTx1aXRleHQgbmFtZT0iQklPV0lOX1RJVExFIiB2YWx1ZT0iQmlvIDogJXAiLz4NCgkJPHVpdGV4dCBuYW1lPSJCSU9CVE5fVElUTEUiIHZhbHVlPSJCaW8gOiIvPg0KCQk8dWl0ZXh0IG5hbWU9IkRJVklERVJCVE5fVElUTEUiIHZhbHVlPSJ8Ii8+DQoJCTx1aXRleHQgbmFtZT0iQ09OVEFDVEJUTl9USVRMRSIgdmFsdWU9IkNvbnRhY3QiLz4NCgkJPHVpdGV4dCBuYW1lPSJUQUJfUVVJWiIgdmFsdWU9IlF1aXoiLz4NCgkJPHVpdGV4dCBuYW1lPSJUQUJfT1VUTElORSIgdmFsdWU9IlBsYW4iLz4NCgkJPHVpdGV4dCBuYW1lPSJUQUJfVEhVTUIiIHZhbHVlPSJEaWFwb3MiLz4NCgkJPHVpdGV4dCBuYW1lPSJUQUJfTk9URVMiIHZhbHVlPSJOb3RlcyIvPg0KCQk8dWl0ZXh0IG5hbWU9IlRBQl9TRUFSQ0giIHZhbHVlPSJSZWNoZXJjaGUiLz4NCgkJPHVpdGV4dCBuYW1lPSJTTElERV9IRUFESU5HIiB2YWx1ZT0iVGl0cmUgZGUgbGEgZGlhcG9zaXRpdmUiLz4NCgkJPHVpdGV4dCBuYW1lPSJEVVJBVElPTl9IRUFESU5HIiB2YWx1ZT0iRHVyw6llIi8+DQoJCTx1aXRleHQgbmFtZT0iU0VBUkNIX0hFQURJTkciIHZhbHVlPSJSZWNoZXJjaGUgZGUgdGV4dGUgOiIvPg0KCQk8dWl0ZXh0IG5hbWU9IlRIVU1CX0hFQURJTkciIHZhbHVlPSJEaWFwb3NpdGl2ZSIvPg0KCQk8dWl0ZXh0IG5hbWU9IlRIVU1CX0lORk8iIHZhbHVlPSJUaXRyZS9kdXLDqWUiLz4NCgkJPHVpdGV4dCBuYW1lPSJBVFRBQ0hOQU1FX0hFQURJTkciIHZhbHVlPSJOb20gZGUgZmljaGllciIvPg0KCQk8dWl0ZXh0IG5hbWU9IkFUVEFDSFNJWkVfSEVBRElORyIgdmFsdWU9IlRhaWxsZSIvPg0KCQk8dWl0ZXh0IG5hbWU9IlNMSURFX05PVEVTIiB2YWx1ZT0iQ29tbWVudGFpcmVzIGRlcyBkaWFwb3NpdGl2ZXMiLz4NCgkJPCEtLXF1aXogcG9kIGFuZCBtZXNzYWdlIGJveCB0ZXh0cy0tPg0KCQk8dWl0ZXh0IG5hbWU9IlFVSVpQT0RfUVVJWl9BVFRFTVBUIiB2YWx1ZT0iVGVudGF0aXZlIGRlIHF1ZXN0aW9ubmFpcmUgOiIvPg0KCQk8dWl0ZXh0IG5hbWU9IlFVSVpQT0RfUVVJWl9BVFRFTVBUX1ZBTFVFIiB2YWx1ZT0iJW4gc3VyICV0Ii8+DQoJCTx1aXRleHQgbmFtZT0iUVVJWlBPRF9RVUlaX1NDT1JFIiB2YWx1ZT0iTm90ZSBvYnRlbnVlIDoiLz4NCgkJPHVpdGV4dCBuYW1lPSJRVUlaUE9EX1FVSVpfUEFTU1NDT1JFIiB2YWx1ZT0iTm90ZSBkJ2FkbWlzc2liaWxpdMOpwqA6Ii8+DQoJCTx1aXRleHQgbmFtZT0iUVVJWlBPRF9RVUlaX01BWFNDT1JFIiB2YWx1ZT0iTm90ZSBtYXhpbWFsZSA6Ii8+DQoJCTx1aXRleHQgbmFtZT0iUVVJWlBPRF9RVUVTQVRNUFRfU1RSIiB2YWx1ZT0iVGVudGF0aXZlIDogJW4gc3VyICV0Ii8+DQoJCTx1aXRleHQgbmFtZT0iUVVJWlBPRF9RVUVTVFlQRV9TVFIiIHZhbHVlPSJUeXBlOiAlcyIvPg0KCQk8dWl0ZXh0IG5hbWU9IlFVSVpQT0RfUVVFU1RZUEVfR1JEIiB2YWx1ZT0iTm90w6kiLz4NCgkJPHVpdGV4dCBuYW1lPSJRVUlaUE9EX1FVRVNUWVBFX1NWWSIgdmFsdWU9IkVucXXDqnRlIi8+DQoJCTx1aXRleHQgbmFtZT0iUVVJWlBPRF9RVUlaQVRNUFRfSU5GIiB2YWx1ZT0iSWxsaW1pdMOpIi8+DQoJCTx1aXRleHQgbmFtZT0iUVVJWlBPRF9RVUVTQVRNUFRfSU5GIiB2YWx1ZT0iSWxsaW1pdMOpIi8+DQoJCTx1aXRleHQgbmFtZT0iV0FSTklOR01TR19ZRVNTVFJJTkciIHZhbHVlPSJPdWkiLz4NCgkJPHVpdGV4dCBuYW1lPSJXQVJOSU5HTVNHX05PU1RSSU5HIiB2YWx1ZT0iTm9uIi8+DQoJCTx1aXRleHQgbmFtZT0iV0FSTklOR01TR19USVRMRVNUUklORyIgdmFsdWU9IkF2ZXJ0aXNzZW1lbnQgZGUgbmF2aWdhdGlvbiBkdSBxdWVzdGlvbm5haXJlIi8+DQoJCTx1aXRleHQgbmFtZT0iV0FSTklOR01TR19NU0dTVFJJTkciIHZhbHVlPSJWb3VzIG4nYXZleiBwYXMgcsOpcG9uZHUgw6AgY2VydGFpbmVzIHF1ZXN0aW9ucyBkZSBjZSBxdWVzdGlvbm5haXJlLiYjeEE7JiN4QTtTaSB2b3VzIGNsaXF1ZXogc3VyIE91aSwgdm91cyBxdWl0dGVyZXogbGUgcXVlc3Rpb25uYWlyZS4gQ2xpcXVleiBzdXIgTm9uIHBvdXIgY29udGludWVyIGxlIHF1ZXN0aW9ubmFpcmUuIi8+DQoJCTx1aXRleHQgbmFtZT0iSU5GT1JNQVRJT05fSDI2NF9GTEFTSFBMQVlFUiIgdmFsdWU9IkxhIHZlcnNpb24gZGUgRmxhc2ggUGxheWVyIGFjdHVlbGxlbWVudCBpbnN0YWxsw6llIHN1ciB2b3RyZSBtYWNoaW5lIG5lIHByZW5kIHBhcyBlbiBjaGFyZ2UgY2UgdHlwZSBkZSB2aWTDqW8uIENsaXF1ZXogc3VyIGxhIHpvbmUgdmlkw6lvIHBvdXIgdMOpbMOpY2hhcmdlciBsYSBkZXJuacOocmUgdmVyc2lvbiBkZS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k1vbnRyZXIgbCdlbmNhZHLDqSBhdXggcGFydGljaXBhbnRzIi8+DQoJCTx1aXRleHQgbmFtZT0iTVVURSIgdmFsdWU9Ik11ZXQiLz4NCgkJPHVpdGV4dCBuYW1lPSJET0NXUkFQX1RJVExFIiB2YWx1ZT0iUGnDqGNlIGpvaW50ZSBQcmVzZW50ZXIiLz4NCgkJPHVpdGV4dCBuYW1lPSJET0NXUkFQX01TRyIgdmFsdWU9IkVucmVnaXN0cmVyIHN1ciBtb24gb3JkaW5hdGV1ciIvPg0KCQk8dWl0ZXh0IG5hbWU9IkRPQ1dSQVBfUFJPTVBUIiB2YWx1ZT0iQ2xpcXVlciBwb3VyIHTDqWzDqWNoYXJnZXIiLz4NCgk8L2xhbmd1YWdlPg0KCTxsYW5ndWFnZSBpZD0iamEiPg0KCQk8IS0tIGZvcm1hdCBmb3IgdWlmb250IHZhbHVlIGlzICJmb250LHNpemUsaXNib2xkLGlzaXRhbGljLGlzc2hhZG93ZWQiIC0tPg0KCQk8dWlmb250IG5hbWU9IkZPTlRfUVVJWlpJTkciIHZhbHVlPSJWZXJkYW5hLDksZmFsc2UsZmFsc2UsZmFsc2UiLz4NCgkJPHVpZm9udCBuYW1lPSJGT05UX1NDUlVCU1RBVFVTIiB2YWx1ZT0iVmVyZGFuYSwxMSxmYWxzZSxmYWxzZSx0cnVlIi8+DQoJCTx1aWZvbnQgbmFtZT0iRk9OVF9TQ1JVQlRJTUUiIHZhbHVlPSJWZXJkYW5hLDksZmFsc2UsZmFsc2UsdHJ1ZSIvPg0KCQk8dWlmb250IG5hbWU9IkZPTlRfRUxBUFNFRFRJTUUiIHZhbHVlPSJWZXJkYW5hLDExLHRydWUsZmFsc2UsZmFsc2UiLz4NCgkJPHVpZm9udCBuYW1lPSJGT05UX1VUSUxTTUVOVSIgdmFsdWU9IlZlcmRhbmEsOSx0cnVlLGZhbHNlLGZhbHNlIi8+DQoJCTx1aWZvbnQgbmFtZT0iRk9OVF9UQUJTIiB2YWx1ZT0iVmVyZGFuYSwxMCxmYWxzZSxmYWxzZSxmYWxzZSIvPg0KCQk8dWlmb250IG5hbWU9IkZPTlRfUFJFU0VOVEFUSU9OTkFNRSIgdmFsdWU9IlZlcmRhbmEsMTUsZmFsc2UsZmFsc2UsdHJ1ZSIvPg0KCQk8dWlmb250IG5hbWU9IkZPTlRfUFJFU0VOVEVSTkFNRSIgdmFsdWU9IlZlcmRhbmEsMTUsdHJ1ZSxmYWxzZSx0cnVlIi8+DQoJCTx1aWZvbnQgbmFtZT0iRk9OVF9QUkVTRU5URVJUSVRMRSIgdmFsdWU9IlZlcmRhbmEsMTE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uOCueODqeOCpOODiSA6ICVuIi8+DQoJCTwhLS0gc3Vic3RpdHV0aW9uOiAlbiA9PSBzbGlkZSBudW1iZXIgLS0+DQoJCTwhLS0gc3Vic3RpdHV0aW9uOiAldCA9PSB0b3RhbCBzbGlkZSBjb3VudCAtLT4NCgkJPHVpdGV4dCBuYW1lPSJTQ1JVQkJBUlNUQVRVU19TTElERUlORk8iIHZhbHVlPSLjgrnjg6njgqTjg4kgOiAlbiAvICV0IHwgIi8+DQoJCTx1aXRleHQgbmFtZT0iU0NSVUJCQVJTVEFUVVNfU1RPUFBFRCIgdmFsdWU9IuWBnOatoiIvPg0KCQk8dWl0ZXh0IG5hbWU9IlNDUlVCQkFSU1RBVFVTX1BMQVlJTkciIHZhbHVlPSLlho3nlJ/kuK0iLz4NCgkJPHVpdGV4dCBuYW1lPSJTQ1JVQkJBUlNUQVRVU19OT0FVRElPIiB2YWx1ZT0i6Z+z5aOw44Gq44GXIi8+DQoJCTx1aXRleHQgbmFtZT0iU0NSVUJCQVJTVEFUVVNfVklEUExBWUlORyIgdmFsdWU9IuODk+ODh+OCquWGjeeUn+S4rSIvPg0KCQk8dWl0ZXh0IG5hbWU9IlNDUlVCQkFSU1RBVFVTX0xPQURJTkciIHZhbHVlPSLjg63jg7zjg4nkuK0iLz4NCgkJPHVpdGV4dCBuYW1lPSJTQ1JVQkJBUlNUQVRVU19CVUZGRVJJTkciIHZhbHVlPSLjg5Djg4Pjg5XjgqHkuK0iLz4NCgkJPHVpdGV4dCBuYW1lPSJTQ1JVQkJBUlNUQVRVU19RVUVTVElPTiIgdmFsdWU9IuizquWVj+OBq+etlOOBiOOBpuS4i+OBleOBhCIvPg0KCQk8dWl0ZXh0IG5hbWU9IlNDUlVCQkFSU1RBVFVTX1JFVklFV1FVSVoiIHZhbHVlPSLjgq/jgqTjgrrjgpLjg6zjg5Pjg6Xjg7zjgZfjgabjgYTjgb7jgZkiLz4NCgkJPCEtLSBzdWJzdGl0dXRpb246ICVtID09IG1pbnV0ZXMgcmVtYWluaW5nIC0tPg0KCQk8IS0tIHN1YnN0aXR1dGlvbjogJXMgPT0gc2Vjb25kcyByZW1haW5pbmcgLS0+DQoJCTx1aXRleHQgbmFtZT0iRUxBUFNFRCIgdmFsdWU9Iuaui+OCiiA6ICVtIOWIhiAlcyDnp5IiLz4NCgkJPHVpdGV4dCBuYW1lPSJOT1RGT1VORCIgdmFsdWU9IuS9leOCguimi+OBpOOBi+OCiuOBvuOBm+OCkyIvPg0KCQk8dWl0ZXh0IG5hbWU9IkFUVEFDSE1FTlRTIiB2YWx1ZT0i5re75LuYIi8+DQoJCTwhLS0gc3Vic3RpdHV0aW9uOiAlcCA9PSBjdXJyZW50IHNwZWFrZXIncyB0aXRsZSAtLT4NCgkJPHVpdGV4dCBuYW1lPSJCSU9XSU5fVElUTEUiIHZhbHVlPSLntYzmrbQgOiAlcCIvPg0KCQk8dWl0ZXh0IG5hbWU9IkJJT0JUTl9USVRMRSIgdmFsdWU9Iue1jOattCIvPg0KCQk8dWl0ZXh0IG5hbWU9IkRJVklERVJCVE5fVElUTEUiIHZhbHVlPSJ8Ii8+DQoJCTx1aXRleHQgbmFtZT0iQ09OVEFDVEJUTl9USVRMRSIgdmFsdWU9IuOBiuWVj+OBhOWQiOOCj+OBmyIvPg0KCQk8dWl0ZXh0IG5hbWU9IlRBQl9RVUlaIiB2YWx1ZT0i44Kv44Kk44K6Ii8+DQoJCTx1aXRleHQgbmFtZT0iVEFCX09VVExJTkUiIHZhbHVlPSLjgqLjgqbjg4jjg6njgqTjg7MiLz4NCgkJPHVpdGV4dCBuYW1lPSJUQUJfVEhVTUIiIHZhbHVlPSLjgrXjg6Djg43jg7zjg6siLz4NCgkJPHVpdGV4dCBuYW1lPSJUQUJfTk9URVMiIHZhbHVlPSLjg47jg7zjg4giLz4NCgkJPHVpdGV4dCBuYW1lPSJUQUJfU0VBUkNIIiB2YWx1ZT0i5qSc57SiIi8+DQoJCTx1aXRleHQgbmFtZT0iU0xJREVfSEVBRElORyIgdmFsdWU9IuOCueODqeOCpOODieOCv+OCpOODiOODqyIvPg0KCQk8dWl0ZXh0IG5hbWU9IkRVUkFUSU9OX0hFQURJTkciIHZhbHVlPSLplbfjgZUiLz4NCgkJPHVpdGV4dCBuYW1lPSJTRUFSQ0hfSEVBRElORyIgdmFsdWU9IuaknOe0ouOBmeOCi+ODhuOCreOCueODiCA6ICIvPg0KCQk8dWl0ZXh0IG5hbWU9IlRIVU1CX0hFQURJTkciIHZhbHVlPSLjgrnjg6njgqTjg4kiLz4NCgkJPHVpdGV4dCBuYW1lPSJUSFVNQl9JTkZPIiB2YWx1ZT0i44K544Op44Kk44OJ44K/44Kk44OI44OrIC8g6ZW344GVIi8+DQoJCTx1aXRleHQgbmFtZT0iQVRUQUNITkFNRV9IRUFESU5HIiB2YWx1ZT0i44OV44Kh44Kk44Or5ZCNIi8+DQoJCTx1aXRleHQgbmFtZT0iQVRUQUNIU0laRV9IRUFESU5HIiB2YWx1ZT0i44K144Kk44K6Ii8+DQoJCTx1aXRleHQgbmFtZT0iU0xJREVfTk9URVMiIHZhbHVlPSLjgrnjg6njgqTjg4njg47jg7zjg4giLz4NCgkJPCEtLXF1aXogcG9kIGFuZCBtZXNzYWdlIGJveCB0ZXh0cy0tPg0KCQk8dWl0ZXh0IG5hbWU9IlFVSVpQT0RfUVVJWl9BVFRFTVBUIiB2YWx1ZT0i44Kv44Kk44K66Kmm6KGM5Zue5pWwIDogIi8+DQoJCTx1aXRleHQgbmFtZT0iUVVJWlBPRF9RVUlaX0FUVEVNUFRfVkFMVUUiIHZhbHVlPSIlbiAvICV0Ii8+DQoJCTx1aXRleHQgbmFtZT0iUVVJWlBPRF9RVUlaX1NDT1JFIiB2YWx1ZT0i44K544Kz44KiIDogIi8+DQoJCTx1aXRleHQgbmFtZT0iUVVJWlBPRF9RVUlaX1BBU1NTQ09SRSIgdmFsdWU9IuWQiOagvOeCuSA6Ii8+DQoJCTx1aXRleHQgbmFtZT0iUVVJWlBPRF9RVUlaX01BWFNDT1JFIiB2YWx1ZT0i5pyA6auY5b6X54K5IDogIi8+DQoJCTx1aXRleHQgbmFtZT0iUVVJWlBPRF9RVUVTQVRNUFRfU1RSIiB2YWx1ZT0i6Kmm6KGM5Zue5pWwIDogJW4gLyAldCIvPg0KCQk8dWl0ZXh0IG5hbWU9IlFVSVpQT0RfUVVFU1RZUEVfU1RSIiB2YWx1ZT0i44K/44Kk44OXIDogJXMiLz4NCgkJPHVpdGV4dCBuYW1lPSJRVUlaUE9EX1FVRVNUWVBFX0dSRCIgdmFsdWU9IuipleS+oSIvPg0KCQk8dWl0ZXh0IG5hbWU9IlFVSVpQT0RfUVVFU1RZUEVfU1ZZIiB2YWx1ZT0i44Ki44Oz44Kx44O844OIIi8+DQoJCTx1aXRleHQgbmFtZT0iUVVJWlBPRF9RVUlaQVRNUFRfSU5GIiB2YWx1ZT0i54Sh5Yi26ZmQIi8+DQoJCTx1aXRleHQgbmFtZT0iUVVJWlBPRF9RVUVTQVRNUFRfSU5GIiB2YWx1ZT0i54Sh5Yi26ZmQIi8+DQoJCTx1aXRleHQgbmFtZT0iV0FSTklOR01TR19ZRVNTVFJJTkciIHZhbHVlPSLjga/jgYQiLz4NCgkJPHVpdGV4dCBuYW1lPSJXQVJOSU5HTVNHX05PU1RSSU5HIiB2YWx1ZT0i44GE44GE44GIIi8+DQoJCTx1aXRleHQgbmFtZT0iV0FSTklOR01TR19USVRMRVNUUklORyIgdmFsdWU9IuOCr+OCpOOCuuOBruODiuODk+OCsuODvOOCt+ODp+ODs+OBq+mWouOBmeOCi+itpuWRiiIvPg0KCQk8dWl0ZXh0IG5hbWU9IldBUk5JTkdNU0dfTVNHU1RSSU5HIiB2YWx1ZT0i44GT44Gu44Kv44Kk44K644Gr44Gv44CB44G+44Gg6Kej562U44GX44Gm44GE44Gq44GE6LOq5ZWP44GM44GC44KK44G+44GZ44CCJiN4QTsmI3hBOyDjgq/jgqTjgrrjgpLntYLkuobjgZnjgovjgavjga/jgIHjgIzjga/jgYTjgI3jgpLjgq/jg6rjg4Pjgq/jgZfjgb7jgZnjgILjgq/jgqTjgrrjgpLntprooYzjgZnjgovjgavjga/jgIHjgIzjgYTjgYTjgYjjgI3jgpLjgq/jg6rjg4Pjgq/jgZfjgb7jgZnjgIIiLz4NCgkJPHVpdGV4dCBuYW1lPSJJTkZPUk1BVElPTl9IMjY0X0ZMQVNIUExBWUVSIiB2YWx1ZT0i44GK5L2/44GE44Gu44Kz44Oz44OU44Ol44O844K/44Gr54++5Zyo44Kk44Oz44K544OI44O844Or44GV44KM44Gm44GE44KLIEZsYXNoIFBsYXllciDjga7jg5Djg7zjgrjjg6fjg7Pjga/jgIHjgZPjga7jg5Pjg4fjgqrjgpLjgrXjg53jg7zjg4jjgZfjgabjgYTjgb7jgZvjgpPjgILmnIDmlrDjga4gRmxhc2ggUGxheWVyIOOCkuODgOOCpuODs+ODreODvOODieOBmeOCi+OBq+OBr+OAgeODk+ODh+OCqumgmOWfn+OCkuOCr+ODquODg+OCr+OBl+OBpuOBj+OBoOOBleOBhOOAg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LjgrXjgqTjg4njg5Djg7zjgpLlj4LliqDogIXjgavopovjgZvjgosiLz4NCgkJPHVpdGV4dCBuYW1lPSJNVVRFIiB2YWx1ZT0i44Of44Ol44O844OIIi8+DQoJCTx1aXRleHQgbmFtZT0iRE9DV1JBUF9USVRMRSIgdmFsdWU9IlByZXNlbnRlciDmt7vku5jjg5XjgqHjgqTjg6siLz4NCgkJPHVpdGV4dCBuYW1lPSJET0NXUkFQX01TRyIgdmFsdWU9IuODnuOCpOOCs+ODs+ODlOODpeODvOOCv+OBq+S/neWtmCIvPg0KCQk8dWl0ZXh0IG5hbWU9IkRPQ1dSQVBfUFJPTVBUIiB2YWx1ZT0i44Kv44Oq44OD44Kv44GX44Gm44OA44Km44Oz44Ot44O844OJIi8+DQoJPC9sYW5ndWFnZT4NCgk8bGFuZ3VhZ2UgaWQ9ImtvIj4NCgkJPCEtLSBmb3JtYXQgZm9yIHVpZm9udCB2YWx1ZSBpcyAiZm9udCxzaXplLGlzYm9sZCxpc2l0YWxpYyxpc3NoYWRvd2VkIiAtLT4NCgkJPHVpZm9udCBuYW1lPSJGT05UX1FVSVpaSU5HIiB2YWx1ZT0iVmVyZGFuYSw5LGZhbHNlLGZhbHNlLGZhbHNlIi8+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+DQoJCTx1aWZvbnQgbmFtZT0iRk9OVF9VVElMU01FTlUiIHZhbHVlPSJWZXJkYW5hLDksdHJ1ZSxmYWxzZSxmYWxzZSIvPg0KCQk8dWlmb250IG5hbWU9IkZPTlRfVEFCUyIgdmFsdWU9IlZlcmRhbmEsMTE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E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xMSxmYWxzZSxmYWxzZSx0cnVlIi8+DQoJCTx1aWZvbnQgbmFtZT0iRk9OVF9CSU9XSU4iIHZhbHVlPSJWZXJkYW5hLDExLGZhbHNlLGZhbHNlLGZhbHNlIi8+DQoJCTx1aWZvbnQgbmFtZT0iRk9OVF9MSVNUSEVBRElORyIgdmFsdWU9IlZlcmRhbmEsMTEsZmFsc2UsZmFsc2UsZmFsc2UiLz4NCgkJPHVpZm9udCBuYW1lPSJGT05UX1dJTlRJVExFIiB2YWx1ZT0iVmVyZGFuYSwxM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siqzrnbzsnbTrk5wgJW4iLz4NCgkJPCEtLSBzdWJzdGl0dXRpb246ICVuID09IHNsaWRlIG51bWJlciAtLT4NCgkJPCEtLSBzdWJzdGl0dXRpb246ICV0ID09IHRvdGFsIHNsaWRlIGNvdW50IC0tPg0KCQk8dWl0ZXh0IG5hbWU9IlNDUlVCQkFSU1RBVFVTX1NMSURFSU5GTyIgdmFsdWU9IuyKrOudvOydtOuTnCAlbiAvICV0IHwgIi8+DQoJCTx1aXRleHQgbmFtZT0iU0NSVUJCQVJTVEFUVVNfU1RPUFBFRCIgdmFsdWU9IuykkeyngOuQqCIvPg0KCQk8dWl0ZXh0IG5hbWU9IlNDUlVCQkFSU1RBVFVTX1BMQVlJTkciIHZhbHVlPSLsnqzsg50iLz4NCgkJPHVpdGV4dCBuYW1lPSJTQ1JVQkJBUlNUQVRVU19OT0FVRElPIiB2YWx1ZT0i7Jik65SU7JikIOyXhuydjCIvPg0KCQk8dWl0ZXh0IG5hbWU9IlNDUlVCQkFSU1RBVFVTX1ZJRFBMQVlJTkciIHZhbHVlPSLruYTrlJTsmKQg7J6s7IOdIOykkSIvPg0KCQk8dWl0ZXh0IG5hbWU9IlNDUlVCQkFSU1RBVFVTX0xPQURJTkciIHZhbHVlPSLroZzrlKkiLz4NCgkJPHVpdGV4dCBuYW1lPSJTQ1JVQkJBUlNUQVRVU19CVUZGRVJJTkciIHZhbHVlPSLrsoTtjbzrp4EiLz4NCgkJPHVpdGV4dCBuYW1lPSJTQ1JVQkJBUlNUQVRVU19RVUVTVElPTiIgdmFsdWU9IuyniOusuOyXkCDri7XtlZjquLAiLz4NCgkJPHVpdGV4dCBuYW1lPSJTQ1JVQkJBUlNUQVRVU19SRVZJRVdRVUlaIiB2YWx1ZT0i7KeI66y4IOuLpOyLnOuztOq4sCIvPg0KCQk8IS0tIHN1YnN0aXR1dGlvbjogJW0gPT0gbWludXRlcyByZW1haW5pbmcgLS0+DQoJCTwhLS0gc3Vic3RpdHV0aW9uOiAlcyA9PSBzZWNvbmRzIHJlbWFpbmluZyAtLT4NCgkJPHVpdGV4dCBuYW1lPSJFTEFQU0VEIiB2YWx1ZT0iJW3rtoQgJXPstIgg64Ko7J2MIi8+DQoJCTx1aXRleHQgbmFtZT0iTk9URk9VTkQiIHZhbHVlPSLsl4bsnYwiLz4NCgkJPHVpdGV4dCBuYW1lPSJBVFRBQ0hNRU5UUyIgdmFsdWU9IuyyqOu2gCDtjIzsnbwiLz4NCgkJPCEtLSBzdWJzdGl0dXRpb246ICVwID09IGN1cnJlbnQgc3BlYWtlcidzIHRpdGxlIC0tPg0KCQk8dWl0ZXh0IG5hbWU9IkJJT1dJTl9USVRMRSIgdmFsdWU9IuqyveugpSDshozqsJw6ICVwIi8+DQoJCTx1aXRleHQgbmFtZT0iQklPQlROX1RJVExFIiB2YWx1ZT0i6rK966ClIOyGjOqwnCIvPg0KCQk8dWl0ZXh0IG5hbWU9IkRJVklERVJCVE5fVElUTEUiIHZhbHVlPSJ8Ii8+DQoJCTx1aXRleHQgbmFtZT0iQ09OVEFDVEJUTl9USVRMRSIgdmFsdWU9IuyXsOudveyymCIvPg0KCQk8dWl0ZXh0IG5hbWU9IlRBQl9RVUlaIiB2YWx1ZT0i7YC07KaIIi8+DQoJCTx1aXRleHQgbmFtZT0iVEFCX09VVExJTkUiIHZhbHVlPSLqsJzsmpQiLz4NCgkJPHVpdGV4dCBuYW1lPSJUQUJfVEhVTUIiIHZhbHVlPSLstpXshoztjJAiLz4NCgkJPHVpdGV4dCBuYW1lPSJUQUJfTk9URVMiIHZhbHVlPSLrhbjtirgiLz4NCgkJPHVpdGV4dCBuYW1lPSJUQUJfU0VBUkNIIiB2YWx1ZT0i6rKA7IOJIi8+DQoJCTx1aXRleHQgbmFtZT0iU0xJREVfSEVBRElORyIgdmFsdWU9IuyKrOudvOydtOuTnCDsoJzrqqkiLz4NCgkJPHVpdGV4dCBuYW1lPSJEVVJBVElPTl9IRUFESU5HIiB2YWx1ZT0i7J6s7IOd7Iuc6rCEIi8+DQoJCTx1aXRleHQgbmFtZT0iU0VBUkNIX0hFQURJTkciIHZhbHVlPSLthY3siqTtirgg6rKA7IOJOiIvPg0KCQk8dWl0ZXh0IG5hbWU9IlRIVU1CX0hFQURJTkciIHZhbHVlPSLsiqzrnbzsnbTrk5wiLz4NCgkJPHVpdGV4dCBuYW1lPSJUSFVNQl9JTkZPIiB2YWx1ZT0i7KCc66qpL+yerOyDneyLnOqwhCIvPg0KCQk8dWl0ZXh0IG5hbWU9IkFUVEFDSE5BTUVfSEVBRElORyIgdmFsdWU9Iu2MjOydvCDsnbTrpoQiLz4NCgkJPHVpdGV4dCBuYW1lPSJBVFRBQ0hTSVpFX0hFQURJTkciIHZhbHVlPSLtgazquLAiLz4NCgkJPHVpdGV4dCBuYW1lPSJTTElERV9OT1RFUyIgdmFsdWU9IuyKrOudvOydtOuTnCDrhbjtirgiLz4NCgkJPCEtLXF1aXogcG9kIGFuZCBtZXNzYWdlIGJveCB0ZXh0cy0tPg0KCQk8dWl0ZXh0IG5hbWU9IlFVSVpQT0RfUVVJWl9BVFRFTVBUIiB2YWx1ZT0i7YC07KaIIOyLnOuPhCDtmp/siJg6Ii8+DQoJCTx1aXRleHQgbmFtZT0iUVVJWlBPRF9RVUlaX0FUVEVNUFRfVkFMVUUiIHZhbHVlPSIlbi8ldCIvPg0KCQk8dWl0ZXh0IG5hbWU9IlFVSVpQT0RfUVVJWl9TQ09SRSIgdmFsdWU9IuuTneygkDoiLz4NCgkJPHVpdGV4dCBuYW1lPSJRVUlaUE9EX1FVSVpfUEFTU1NDT1JFIiB2YWx1ZT0i7Ya16rO8IOygkOyImDoiLz4NCgkJPHVpdGV4dCBuYW1lPSJRVUlaUE9EX1FVSVpfTUFYU0NPUkUiIHZhbHVlPSLstZzqs6Ag7KCQ7IiYOiIvPg0KCQk8dWl0ZXh0IG5hbWU9IlFVSVpQT0RfUVVFU0FUTVBUX1NUUiIgdmFsdWU9IuyLnOuPhCDtmp/siJg6ICVuLyV0Ii8+DQoJCTx1aXRleHQgbmFtZT0iUVVJWlBPRF9RVUVTVFlQRV9TVFIiIHZhbHVlPSLsnKDtmJU6ICVzIi8+DQoJCTx1aXRleHQgbmFtZT0iUVVJWlBPRF9RVUVTVFlQRV9HUkQiIHZhbHVlPSLsoJDsiJgg66ek6riw6riwIOyZhOujjCIvPg0KCQk8dWl0ZXh0IG5hbWU9IlFVSVpQT0RfUVVFU1RZUEVfU1ZZIiB2YWx1ZT0i7ISk66y4IOyhsOyCrCIvPg0KCQk8dWl0ZXh0IG5hbWU9IlFVSVpQT0RfUVVJWkFUTVBUX0lORiIgdmFsdWU9IuustO2VnCIvPg0KCQk8dWl0ZXh0IG5hbWU9IlFVSVpQT0RfUVVFU0FUTVBUX0lORiIgdmFsdWU9IuustO2VnCIvPg0KCQk8dWl0ZXh0IG5hbWU9IldBUk5JTkdNU0dfWUVTU1RSSU5HIiB2YWx1ZT0i7JiIIi8+DQoJCTx1aXRleHQgbmFtZT0iV0FSTklOR01TR19OT1NUUklORyIgdmFsdWU9IuyVhOuLiOyYpCIvPg0KCQk8dWl0ZXh0IG5hbWU9IldBUk5JTkdNU0dfVElUTEVTVFJJTkciIHZhbHVlPSLtgLTspogg64K067mE6rKM7J207IWYIOqyveqzoCIvPg0KCQk8dWl0ZXh0IG5hbWU9IldBUk5JTkdNU0dfTVNHU1RSSU5HIiB2YWx1ZT0i7J20IO2AtOymiOyXkOyEnCDsi5zrj4TtlZjsp4Ag7JWK7J2AIOyniOusuOydtCDsnojsirXri4jri6QuJiN4QTsmI3hBO+2AtOymiOulvCDsooXro4ztlZjroKTrqbQgW+yYiF3rpbwg7YG066at7ZWY6rOgLCDtgLTspojrpbwg6rOE7IaN7ZWY66Ck66m0IFvslYTri4jsmKRd66W8IO2BtOumre2VmOyLreyLnOyYpC4iLz4NCgkJPHVpdGV4dCBuYW1lPSJJTkZPUk1BVElPTl9IMjY0X0ZMQVNIUExBWUVSIiB2YWx1ZT0i7Iuc7Iqk7YWc7JeQIOyEpOy5mOuQmOyWtCDsnojripQg7ZiE7J6sIOuyhOyghOydmCBGbGFzaCBQbGF5ZXLripQg7J20IOu5hOuUlOyYpOulvCDsp4Dsm5DtlZjsp4Ag7JWK7Iq164uI64ukLiDstZzsi6AgRmxhc2ggUGxheWVy66W8IOuLpOyatOuhnOuTnO2VmOugpOuptCDruYTrlJTsmKQg7JiB7Jet7J2EIO2BtOumre2VmOyLreyLnOyYpC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7LC47Jes7J6Q7JeQ6rKMIOyEuOuhnCDrp4nrjIAg67O07J206riwIi8+DQoJCTx1aXRleHQgbmFtZT0iTVVURSIgdmFsdWU9IuydjOyGjOqxsCIvPg0KCQk8dWl0ZXh0IG5hbWU9IkRPQ1dSQVBfVElUTEUiIHZhbHVlPSJQcmVzZW50ZXIg7YyM7J28IOyyqOu2gCIvPg0KCQk8dWl0ZXh0IG5hbWU9IkRPQ1dSQVBfTVNHIiB2YWx1ZT0i64K0IOy7tO2TqO2EsOyXkCDsoIDsnqUiLz4NCgkJPHVpdGV4dCBuYW1lPSJET0NXUkFQX1BST01QVCIgdmFsdWU9Iu2BtOumre2VmOyXrCDri6TsmrTroZzrk5wiLz4NCgk8L2xhbmd1YWdlPg0KCTxsYW5ndWFnZSBpZD0iZXM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RGlhcG9zaXRpdmEgJW4iLz4NCgkJPCEtLSBzdWJzdGl0dXRpb246ICVuID09IHNsaWRlIG51bWJlciAtLT4NCgkJPCEtLSBzdWJzdGl0dXRpb246ICV0ID09IHRvdGFsIHNsaWRlIGNvdW50IC0tPg0KCQk8dWl0ZXh0IG5hbWU9IlNDUlVCQkFSU1RBVFVTX1NMSURFSU5GTyIgdmFsdWU9IkRpYXBvc2l0aXZhICVuIC8gJXQgfCAiLz4NCgkJPHVpdGV4dCBuYW1lPSJTQ1JVQkJBUlNUQVRVU19TVE9QUEVEIiB2YWx1ZT0iRGV0ZW5pZGEiLz4NCgkJPHVpdGV4dCBuYW1lPSJTQ1JVQkJBUlNUQVRVU19QTEFZSU5HIiB2YWx1ZT0iUmVwcm9kdWNpZW5kbyIvPg0KCQk8dWl0ZXh0IG5hbWU9IlNDUlVCQkFSU1RBVFVTX05PQVVESU8iIHZhbHVlPSJTaW4gc29uaWRvIi8+DQoJCTx1aXRleHQgbmFtZT0iU0NSVUJCQVJTVEFUVVNfVklEUExBWUlORyIgdmFsdWU9IlbDrWRlbyBlbiByZXByb2QuIi8+DQoJCTx1aXRleHQgbmFtZT0iU0NSVUJCQVJTVEFUVVNfTE9BRElORyIgdmFsdWU9IkNhcmdhbmRvIi8+DQoJCTx1aXRleHQgbmFtZT0iU0NSVUJCQVJTVEFUVVNfQlVGRkVSSU5HIiB2YWx1ZT0iQWxtYWNlbmFuZG8gZW4gYsO6ZmVyIi8+DQoJCTx1aXRleHQgbmFtZT0iU0NSVUJCQVJTVEFUVVNfUVVFU1RJT04iIHZhbHVlPSJDb250ZXN0YXIgcHJlZ3VudGEiLz4NCgkJPHVpdGV4dCBuYW1lPSJTQ1JVQkJBUlNUQVRVU19SRVZJRVdRVUlaIiB2YWx1ZT0iUmV2aXNhbmRvIHBydWViYSIvPg0KCQk8IS0tIHN1YnN0aXR1dGlvbjogJW0gPT0gbWludXRlcyByZW1haW5pbmcgLS0+DQoJCTwhLS0gc3Vic3RpdHV0aW9uOiAlcyA9PSBzZWNvbmRzIHJlbWFpbmluZyAtLT4NCgkJPHVpdGV4dCBuYW1lPSJFTEFQU0VEIiB2YWx1ZT0iJW0gbWludXRvcyAlcyBzZWd1bmRvcyByZXN0YW50ZXMiLz4NCgkJPHVpdGV4dCBuYW1lPSJOT1RGT1VORCIgdmFsdWU9Ik5vIHNlIGhhIGVuY29udHJhZG8gbmFkYSIvPg0KCQk8dWl0ZXh0IG5hbWU9IkFUVEFDSE1FTlRTIiB2YWx1ZT0iQXJjaGl2b3MgYWRqdW50b3MiLz4NCgkJPCEtLSBzdWJzdGl0dXRpb246ICVwID09IGN1cnJlbnQgc3BlYWtlcidzIHRpdGxlIC0tPg0KCQk8dWl0ZXh0IG5hbWU9IkJJT1dJTl9USVRMRSIgdmFsdWU9IkJpb2dyYWbDrWE6ICVwIi8+DQoJCTx1aXRleHQgbmFtZT0iQklPQlROX1RJVExFIiB2YWx1ZT0iQmlvZ3JhZsOtYSIvPg0KCQk8dWl0ZXh0IG5hbWU9IkRJVklERVJCVE5fVElUTEUiIHZhbHVlPSJ8Ii8+DQoJCTx1aXRleHQgbmFtZT0iQ09OVEFDVEJUTl9USVRMRSIgdmFsdWU9IkNvbnRhY3RvIi8+DQoJCTx1aXRleHQgbmFtZT0iVEFCX1FVSVoiIHZhbHVlPSJQcnVlYmEiLz4NCgkJPHVpdGV4dCBuYW1lPSJUQUJfT1VUTElORSIgdmFsdWU9IkNvbnRvcm5vIi8+DQoJCTx1aXRleHQgbmFtZT0iVEFCX1RIVU1CIiB2YWx1ZT0iTWluaWF0LiIvPg0KCQk8dWl0ZXh0IG5hbWU9IlRBQl9OT1RFUyIgdmFsdWU9Ik5vdGFzIi8+DQoJCTx1aXRleHQgbmFtZT0iVEFCX1NFQVJDSCIgdmFsdWU9IkJ1c2NhciIvPg0KCQk8dWl0ZXh0IG5hbWU9IlNMSURFX0hFQURJTkciIHZhbHVlPSJUw610dWxvIGRlIGRpYXBvc2l0aXZhIi8+DQoJCTx1aXRleHQgbmFtZT0iRFVSQVRJT05fSEVBRElORyIgdmFsdWU9IkR1cmFjLiIvPg0KCQk8dWl0ZXh0IG5hbWU9IlNFQVJDSF9IRUFESU5HIiB2YWx1ZT0iQnVzY2FyIHRleHRvOiIvPg0KCQk8dWl0ZXh0IG5hbWU9IlRIVU1CX0hFQURJTkciIHZhbHVlPSJEaWFwb3NpdGl2YSIvPg0KCQk8dWl0ZXh0IG5hbWU9IlRIVU1CX0lORk8iIHZhbHVlPSJEdXIuL1TDrXQuIGRpYXAuIi8+DQoJCTx1aXRleHQgbmFtZT0iQVRUQUNITkFNRV9IRUFESU5HIiB2YWx1ZT0iTm9tYnJlIGRlIGFyY2hpdm8iLz4NCgkJPHVpdGV4dCBuYW1lPSJBVFRBQ0hTSVpFX0hFQURJTkciIHZhbHVlPSJUYW1hw7FvIi8+DQoJCTx1aXRleHQgbmFtZT0iU0xJREVfTk9URVMiIHZhbHVlPSJOb3RhcyBkZSBkaWFwb3NpdGl2YSIvPg0KCQk8IS0tcXVpeiBwb2QgYW5kIG1lc3NhZ2UgYm94IHRleHRzLS0+DQoJCTx1aXRleHQgbmFtZT0iUVVJWlBPRF9RVUlaX0FUVEVNUFQiIHZhbHVlPSJJbnRlbnRvIGRlIHBydWViYToiLz4NCgkJPHVpdGV4dCBuYW1lPSJRVUlaUE9EX1FVSVpfQVRURU1QVF9WQUxVRSIgdmFsdWU9IiVuIGRlICV0Ii8+DQoJCTx1aXRleHQgbmFtZT0iUVVJWlBPRF9RVUlaX1NDT1JFIiB2YWx1ZT0iUHVudHVhY2nDs246Ii8+DQoJCTx1aXRleHQgbmFtZT0iUVVJWlBPRF9RVUlaX1BBU1NTQ09SRSIgdmFsdWU9IlB1bnR1YWNpw7NuIHBhcmEgYXByb2JhcjoiLz4NCgkJPHVpdGV4dCBuYW1lPSJRVUlaUE9EX1FVSVpfTUFYU0NPUkUiIHZhbHVlPSJQdW50dWFjacOzbiBtw6F4aW1hOiIvPg0KCQk8dWl0ZXh0IG5hbWU9IlFVSVpQT0RfUVVFU0FUTVBUX1NUUiIgdmFsdWU9IkludGVudG9zOiAlbiBkZSAldCIvPg0KCQk8dWl0ZXh0IG5hbWU9IlFVSVpQT0RfUVVFU1RZUEVfU1RSIiB2YWx1ZT0iVGlwbzogJXMiLz4NCgkJPHVpdGV4dCBuYW1lPSJRVUlaUE9EX1FVRVNUWVBFX0dSRCIgdmFsdWU9IkNvbiBwdW50dWFjacOzbiIvPg0KCQk8dWl0ZXh0IG5hbWU9IlFVSVpQT0RfUVVFU1RZUEVfU1ZZIiB2YWx1ZT0iRW5jdWVzdGEiLz4NCgkJPHVpdGV4dCBuYW1lPSJRVUlaUE9EX1FVSVpBVE1QVF9JTkYiIHZhbHVlPSJJbmZpbml0byIvPg0KCQk8dWl0ZXh0IG5hbWU9IlFVSVpQT0RfUVVFU0FUTVBUX0lORiIgdmFsdWU9IkluZmluaXRvIi8+DQoJCTx1aXRleHQgbmFtZT0iV0FSTklOR01TR19ZRVNTVFJJTkciIHZhbHVlPSJTw60iLz4NCgkJPHVpdGV4dCBuYW1lPSJXQVJOSU5HTVNHX05PU1RSSU5HIiB2YWx1ZT0iTm8iLz4NCgkJPHVpdGV4dCBuYW1lPSJXQVJOSU5HTVNHX1RJVExFU1RSSU5HIiB2YWx1ZT0iQXZpc28gZGUgbmF2ZWdhY2nDs24gZGUgcHJ1ZWJhIi8+DQoJCTx1aXRleHQgbmFtZT0iV0FSTklOR01TR19NU0dTVFJJTkciIHZhbHVlPSJIYXkgcHJlZ3VudGFzIHNpbiBpbnRlbnRvcyBlbiBlc3RhIHBydWViYS4mI3hBOyYjeEE7UGFyYSBzYWxpciBkZSBsYSBwcnVlYmEsIGhhZ2EgY2xpYyBlbiBTw60uIFBhcmEgY29udGludWFyLCBoYWdhIGNsaWMgZW4gTm8uIi8+DQoJCTx1aXRleHQgbmFtZT0iSU5GT1JNQVRJT05fSDI2NF9GTEFTSFBMQVlFUiIgdmFsdWU9IkxhIHZlcnNpw7NuIGFjdHVhbCBkZSBGbGFzaCBQbGF5ZXIgaW5zdGFsYWRhIGVuIGVsIG9yZGVuYWRvciBubyBlcyBjb21wYXRpYmxlIGNvbiBlc3RlIHbDrWRlby4gSGFnYSBjbGljIGVuIGVsIMOhcmVhIGRlIHbDrWRlbyBwYXJhIGRlc2NhcmdhciBsYSDDumx0aW1hIHZlcnNpw7NuIGRlIEZsYXNoIFBsYXllci4iLz4NCgkJPCEtLSBzdWJzdGl0dXRpb246ICVwID09IHByZXNlbnRhdGlvbiB0aXRsZSAtLT4NCgkJPCEtLSBzdWJzdGl0dXRpb246ICVzID09IHNsaWRlIHRpdGxlIC0tPg0KCQk8IS0tIHN1YnN0aXR1dGlvbjogJW4gPT0gc2xpZGUgbnVtYmVyIC0tPg0KCQk8dWl0ZXh0IG5hbWU9IkJPT0tNQVJLIiB2YWx1ZT0iQWRvYmUgUHJlc2VudGVyOiAlcCIvPg0KCQk8IS0tIHN1YnN0aXR1dGlvbjogJXAgPT0gcHJlc2VudGF0aW9uIHRpdGxlIC0tPg0KCQk8IS0tIHN1YnN0aXR1dGlvbjogJXMgPT0gc2xpZGUgdGl0bGUgLS0+DQoJCTwhLS0gc3Vic3RpdHV0aW9uOiAlbiA9PSBzbGlkZSBudW1iZXIgLS0+DQoJCTx1aXRleHQgbmFtZT0iQk9PS01BUktTTElERSIgdmFsdWU9IkFkb2JlIFByZXNlbnRlcjogJXAgJXMiLz4NCgkJPHVpdGV4dCBuYW1lPSJTSE9XU0lERUJBUiIgdmFsdWU9Ik1vc3RyYXIgYmFycmEgbGF0ZXJhbCBhIGxvcyBwYXJ0aWNpcGFudGVzIi8+DQoJCTx1aXRleHQgbmFtZT0iTVVURSIgdmFsdWU9IlNpbGVuY2lhciIvPg0KCQk8dWl0ZXh0IG5hbWU9IkRPQ1dSQVBfVElUTEUiIHZhbHVlPSJBcmNoaXZvIGFkanVudG8gZGUgUHJlc2VudGVyIi8+DQoJCTx1aXRleHQgbmFtZT0iRE9DV1JBUF9NU0ciIHZhbHVlPSJHdWFyZGFyIGVuIE1pIFBDIi8+DQoJCTx1aXRleHQgbmFtZT0iRE9DV1JBUF9QUk9NUFQiIHZhbHVlPSJIYWdhIGNsaWMgZW4gRGVzY2FyZ2FyIi8+DQoJPC9sYW5ndWFnZT4NCgk8bGFuZ3VhZ2UgaWQ9InB0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lNsaWRlICVuIi8+DQoJCTwhLS0gc3Vic3RpdHV0aW9uOiAlbiA9PSBzbGlkZSBudW1iZXIgLS0+DQoJCTwhLS0gc3Vic3RpdHV0aW9uOiAldCA9PSB0b3RhbCBzbGlkZSBjb3VudCAtLT4NCgkJPHVpdGV4dCBuYW1lPSJTQ1JVQkJBUlNUQVRVU19TTElERUlORk8iIHZhbHVlPSJTbGlkZSAlbiAvICV0IHwgIi8+DQoJCTx1aXRleHQgbmFtZT0iU0NSVUJCQVJTVEFUVVNfU1RPUFBFRCIgdmFsdWU9IlBhcmFkbyIvPg0KCQk8dWl0ZXh0IG5hbWU9IlNDUlVCQkFSU1RBVFVTX1BMQVlJTkciIHZhbHVlPSJSZXByb2R1emluZG8iLz4NCgkJPHVpdGV4dCBuYW1lPSJTQ1JVQkJBUlNUQVRVU19OT0FVRElPIiB2YWx1ZT0iU2VtIMOhdWRpbyIvPg0KCQk8dWl0ZXh0IG5hbWU9IlNDUlVCQkFSU1RBVFVTX1ZJRFBMQVlJTkciIHZhbHVlPSJWw61kZW8gZW0gcmVwcm9kdcOnw6NvIi8+DQoJCTx1aXRleHQgbmFtZT0iU0NSVUJCQVJTVEFUVVNfTE9BRElORyIgdmFsdWU9IkNhcnJlZ2FuZG8iLz4NCgkJPHVpdGV4dCBuYW1lPSJTQ1JVQkJBUlNUQVRVU19CVUZGRVJJTkciIHZhbHVlPSJBcm1hemVuYW5kbyBlbSBidWZmZXIiLz4NCgkJPHVpdGV4dCBuYW1lPSJTQ1JVQkJBUlNUQVRVU19RVUVTVElPTiIgdmFsdWU9IlJlc3BvbmRlciBwZXJndW50YSIvPg0KCQk8dWl0ZXh0IG5hbWU9IlNDUlVCQkFSU1RBVFVTX1JFVklFV1FVSVoiIHZhbHVlPSJSZXZpc2FuZG8gcXVlc3Rpb27DoXJpbyIvPg0KCQk8IS0tIHN1YnN0aXR1dGlvbjogJW0gPT0gbWludXRlcyByZW1haW5pbmcgLS0+DQoJCTwhLS0gc3Vic3RpdHV0aW9uOiAlcyA9PSBzZWNvbmRzIHJlbWFpbmluZyAtLT4NCgkJPHVpdGV4dCBuYW1lPSJFTEFQU0VEIiB2YWx1ZT0iJW0gbWludXRvcyAlcyBzZWd1bmRvcyByZXN0YW50ZXMiLz4NCgkJPHVpdGV4dCBuYW1lPSJOT1RGT1VORCIgdmFsdWU9Ik5hZGEgZW5jb250cmFkbyIvPg0KCQk8dWl0ZXh0IG5hbWU9IkFUVEFDSE1FTlRTIiB2YWx1ZT0iQW5leG9zIi8+DQoJCTwhLS0gc3Vic3RpdHV0aW9uOiAlcCA9PSBjdXJyZW50IHNwZWFrZXIncyB0aXRsZSAtLT4NCgkJPHVpdGV4dCBuYW1lPSJCSU9XSU5fVElUTEUiIHZhbHVlPSJCaW86ICVwIi8+DQoJCTx1aXRleHQgbmFtZT0iQklPQlROX1RJVExFIiB2YWx1ZT0iQmlvIi8+DQoJCTx1aXRleHQgbmFtZT0iRElWSURFUkJUTl9USVRMRSIgdmFsdWU9InwiLz4NCgkJPHVpdGV4dCBuYW1lPSJDT05UQUNUQlROX1RJVExFIiB2YWx1ZT0iQ29udGF0byIvPg0KCQk8dWl0ZXh0IG5hbWU9IlRBQl9RVUlaIiB2YWx1ZT0iUXVlc3QuIi8+DQoJCTx1aXRleHQgbmFtZT0iVEFCX09VVExJTkUiIHZhbHVlPSJFc3F1ZW1hIi8+DQoJCTx1aXRleHQgbmFtZT0iVEFCX1RIVU1CIiB2YWx1ZT0iTWluaSIvPg0KCQk8dWl0ZXh0IG5hbWU9IlRBQl9OT1RFUyIgdmFsdWU9Ik5vdGFzIi8+DQoJCTx1aXRleHQgbmFtZT0iVEFCX1NFQVJDSCIgdmFsdWU9IkJ1c2NhIi8+DQoJCTx1aXRleHQgbmFtZT0iU0xJREVfSEVBRElORyIgdmFsdWU9IlTDrXR1bG8gZG8gc2xpZGUiLz4NCgkJPHVpdGV4dCBuYW1lPSJEVVJBVElPTl9IRUFESU5HIiB2YWx1ZT0iRHVyYcOnw6NvIi8+DQoJCTx1aXRleHQgbmFtZT0iU0VBUkNIX0hFQURJTkciIHZhbHVlPSJQcm9jdXJhciB0ZXh0bzoiLz4NCgkJPHVpdGV4dCBuYW1lPSJUSFVNQl9IRUFESU5HIiB2YWx1ZT0iU2xpZGUiLz4NCgkJPHVpdGV4dCBuYW1lPSJUSFVNQl9JTkZPIiB2YWx1ZT0iVMOtdHVsby9EdXJhw6fDo28gZG8gc2xpZGUiLz4NCgkJPHVpdGV4dCBuYW1lPSJBVFRBQ0hOQU1FX0hFQURJTkciIHZhbHVlPSJOb21lIGRvIGFycXVpdm8iLz4NCgkJPHVpdGV4dCBuYW1lPSJBVFRBQ0hTSVpFX0hFQURJTkciIHZhbHVlPSJUYW1hbmhvIi8+DQoJCTx1aXRleHQgbmFtZT0iU0xJREVfTk9URVMiIHZhbHVlPSJBbm90YcOnw7VlcyBkbyBzbGlkZSIvPg0KCQk8IS0tcXVpeiBwb2QgYW5kIG1lc3NhZ2UgYm94IHRleHRzLS0+DQoJCTx1aXRleHQgbmFtZT0iUVVJWlBPRF9RVUlaX0FUVEVNUFQiIHZhbHVlPSJUZW50YXRpdmEgbm8gcXVlc3Rpb27DoXJpbzoiLz4NCgkJPHVpdGV4dCBuYW1lPSJRVUlaUE9EX1FVSVpfQVRURU1QVF9WQUxVRSIgdmFsdWU9IiVuIGRlICV0Ii8+DQoJCTx1aXRleHQgbmFtZT0iUVVJWlBPRF9RVUlaX1NDT1JFIiB2YWx1ZT0iUG9udHVhw6fDo286Ii8+DQoJCTx1aXRleHQgbmFtZT0iUVVJWlBPRF9RVUlaX1BBU1NTQ09SRSIgdmFsdWU9IlBvbnR1YcOnw6NvIGRlIGFwcm92YcOnw6NvOiIvPg0KCQk8dWl0ZXh0IG5hbWU9IlFVSVpQT0RfUVVJWl9NQVhTQ09SRSIgdmFsdWU9IlBvbnR1YcOnw6NvIG3DoXhpbWE6Ii8+DQoJCTx1aXRleHQgbmFtZT0iUVVJWlBPRF9RVUVTQVRNUFRfU1RSIiB2YWx1ZT0iVGVudGF0aXZhOiAlbiBkZSAldCIvPg0KCQk8dWl0ZXh0IG5hbWU9IlFVSVpQT0RfUVVFU1RZUEVfU1RSIiB2YWx1ZT0iVGlwbzogJXMiLz4NCgkJPHVpdGV4dCBuYW1lPSJRVUlaUE9EX1FVRVNUWVBFX0dSRCIgdmFsdWU9IkNsYXNzaWZpY2F0w7NyaWEiLz4NCgkJPHVpdGV4dCBuYW1lPSJRVUlaUE9EX1FVRVNUWVBFX1NWWSIgdmFsdWU9IlBlc3F1aXNhIi8+DQoJCTx1aXRleHQgbmFtZT0iUVVJWlBPRF9RVUlaQVRNUFRfSU5GIiB2YWx1ZT0iSW5maW5pdG8iLz4NCgkJPHVpdGV4dCBuYW1lPSJRVUlaUE9EX1FVRVNBVE1QVF9JTkYiIHZhbHVlPSJJbmZpbml0byIvPg0KCQk8dWl0ZXh0IG5hbWU9IldBUk5JTkdNU0dfWUVTU1RSSU5HIiB2YWx1ZT0iU2ltIi8+DQoJCTx1aXRleHQgbmFtZT0iV0FSTklOR01TR19OT1NUUklORyIgdmFsdWU9Ik7Do28iLz4NCgkJPHVpdGV4dCBuYW1lPSJXQVJOSU5HTVNHX1RJVExFU1RSSU5HIiB2YWx1ZT0iQWxlcnRhIGRlIG5hdmVnYcOnw6NvIGRvIHF1ZXN0aW9uw6FyaW8iLz4NCgkJPHVpdGV4dCBuYW1lPSJXQVJOSU5HTVNHX01TR1NUUklORyIgdmFsdWU9IkV4aXN0ZW0gcGVyZ3VudGFzIHF1ZSBuw6NvIGZvcmFtIHJlc3BvbmRpZGFzIG5lc3RlIHF1ZXN0aW9uw6FyaW8uJiN4QTsmI3hBO0NsaXF1ZSBlbSBTaW0gcGFyYSBzYWlyIGRvIHF1ZXN0aW9uw6FyaW8gb3UgZW0gTsOjbyBzZSBxdWlzZXIgY29udGludWFyLiIvPg0KCQk8dWl0ZXh0IG5hbWU9IklORk9STUFUSU9OX0gyNjRfRkxBU0hQTEFZRVIiIHZhbHVlPSJBIHZlcnPDo28gYXR1YWwgZG8gRmxhc2ggUGxheWVyIGluc3RhbGFkYSBubyBjb21wdXRhZG9yIG7Do28gb2ZlcmVjZSBzdXBvcnRlIGEgZXNzZSB2w61kZW8uIENsaXF1ZSBuYSDDoXJlYSBkbyB2w61kZW8gcGFyYSBiYWl4YXIgYSB2ZXJzw6NvIG1haXMgcmVjZW50ZSBkby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k1vc3RyYXIgYmFycmEgbGF0ZXJhbCBhbyBwYXJ0aWNpcGFudGVzIi8+DQoJCTx1aXRleHQgbmFtZT0iTVVURSIgdmFsdWU9Ik11ZG8iLz4NCgkJPHVpdGV4dCBuYW1lPSJET0NXUkFQX1RJVExFIiB2YWx1ZT0iQW5leG8gZGUgYXJxdWl2byBkbyBQcmVzZW50ZXIiLz4NCgkJPHVpdGV4dCBuYW1lPSJET0NXUkFQX01TRyIgdmFsdWU9IlNhbHZhciBlbSBNZXUgY29tcHV0YWRvciIvPg0KCQk8dWl0ZXh0IG5hbWU9IkRPQ1dSQVBfUFJPTVBUIiB2YWx1ZT0iQ2xpcXVlIHBhcmEgYmFpeGFyIi8+DQoJPC9sYW5ndWFnZT4NCgk8bGFuZ3VhZ2UgaWQ9Iml0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kRpYXBvc2l0aXZhICVuIi8+DQoJCTwhLS0gc3Vic3RpdHV0aW9uOiAlbiA9PSBzbGlkZSBudW1iZXIgLS0+DQoJCTwhLS0gc3Vic3RpdHV0aW9uOiAldCA9PSB0b3RhbCBzbGlkZSBjb3VudCAtLT4NCgkJPHVpdGV4dCBuYW1lPSJTQ1JVQkJBUlNUQVRVU19TTElERUlORk8iIHZhbHVlPSJEaWFwb3NpdGl2YSAlbiAvICV0IHwgIi8+DQoJCTx1aXRleHQgbmFtZT0iU0NSVUJCQVJTVEFUVVNfU1RPUFBFRCIgdmFsdWU9IkludGVycm90dG8iLz4NCgkJPHVpdGV4dCBuYW1lPSJTQ1JVQkJBUlNUQVRVU19QTEFZSU5HIiB2YWx1ZT0iUmlwcm9kdXppb25lIi8+DQoJCTx1aXRleHQgbmFtZT0iU0NSVUJCQVJTVEFUVVNfTk9BVURJTyIgdmFsdWU9IkF1ZGlvIGluYXR0LiIvPg0KCQk8dWl0ZXh0IG5hbWU9IlNDUlVCQkFSU1RBVFVTX1ZJRFBMQVlJTkciIHZhbHVlPSJWaWRlbyBpbiByaXByb2R1emlvbmUiLz4NCgkJPHVpdGV4dCBuYW1lPSJTQ1JVQkJBUlNUQVRVU19MT0FESU5HIiB2YWx1ZT0iQ2FyaWNhbWVudG8iLz4NCgkJPHVpdGV4dCBuYW1lPSJTQ1JVQkJBUlNUQVRVU19CVUZGRVJJTkciIHZhbHVlPSJCdWZmZXJpbmciLz4NCgkJPHVpdGV4dCBuYW1lPSJTQ1JVQkJBUlNUQVRVU19RVUVTVElPTiIgdmFsdWU9IlJpc3BvbmRpIGEgZG9tYW5kYSIvPg0KCQk8dWl0ZXh0IG5hbWU9IlNDUlVCQkFSU1RBVFVTX1JFVklFV1FVSVoiIHZhbHVlPSJSZXZpc2lvbmUgZGVsIHF1aXoiLz4NCgkJPCEtLSBzdWJzdGl0dXRpb246ICVtID09IG1pbnV0ZXMgcmVtYWluaW5nIC0tPg0KCQk8IS0tIHN1YnN0aXR1dGlvbjogJXMgPT0gc2Vjb25kcyByZW1haW5pbmcgLS0+DQoJCTx1aXRleHQgbmFtZT0iRUxBUFNFRCIgdmFsdWU9IiVtIE1pbnV0aSAlcyBTZWNvbmRpIHJpbWFuZW50aSIvPg0KCQk8dWl0ZXh0IG5hbWU9Ik5PVEZPVU5EIiB2YWx1ZT0iTmVzc3VuIGVsZW1lbnRvIHRyb3ZhdG8iLz4NCgkJPHVpdGV4dCBuYW1lPSJBVFRBQ0hNRU5UUyIgdmFsdWU9IkFsbGVnYXRpIi8+DQoJCTwhLS0gc3Vic3RpdHV0aW9uOiAlcCA9PSBjdXJyZW50IHNwZWFrZXIncyB0aXRsZSAtLT4NCgkJPHVpdGV4dCBuYW1lPSJCSU9XSU5fVElUTEUiIHZhbHVlPSJCaW86ICVwIi8+DQoJCTx1aXRleHQgbmFtZT0iQklPQlROX1RJVExFIiB2YWx1ZT0iQmlvIi8+DQoJCTx1aXRleHQgbmFtZT0iRElWSURFUkJUTl9USVRMRSIgdmFsdWU9InwiLz4NCgkJPHVpdGV4dCBuYW1lPSJDT05UQUNUQlROX1RJVExFIiB2YWx1ZT0iQ29udC4iLz4NCgkJPHVpdGV4dCBuYW1lPSJUQUJfUVVJWiIgdmFsdWU9IlF1aXoiLz4NCgkJPHVpdGV4dCBuYW1lPSJUQUJfT1VUTElORSIgdmFsdWU9IlN0cnV0dHVyYSIvPg0KCQk8dWl0ZXh0IG5hbWU9IlRBQl9USFVNQiIgdmFsdWU9Ik1pbmlhdHVyZSIvPg0KCQk8dWl0ZXh0IG5hbWU9IlRBQl9OT1RFUyIgdmFsdWU9Ik5vdGUiLz4NCgkJPHVpdGV4dCBuYW1lPSJUQUJfU0VBUkNIIiB2YWx1ZT0iQ2VyY2EiLz4NCgkJPHVpdGV4dCBuYW1lPSJTTElERV9IRUFESU5HIiB2YWx1ZT0iVGl0b2xvIGRpYXBvc2l0aXZhIi8+DQoJCTx1aXRleHQgbmFtZT0iRFVSQVRJT05fSEVBRElORyIgdmFsdWU9IkR1cmF0YSIvPg0KCQk8dWl0ZXh0IG5hbWU9IlNFQVJDSF9IRUFESU5HIiB2YWx1ZT0iQ2VyY2EgdGVzdG86Ii8+DQoJCTx1aXRleHQgbmFtZT0iVEhVTUJfSEVBRElORyIgdmFsdWU9IkRpYXBvc2l0aXZhIi8+DQoJCTx1aXRleHQgbmFtZT0iVEhVTUJfSU5GTyIgdmFsdWU9IlRpdG9sby9UZW1wbyIvPg0KCQk8dWl0ZXh0IG5hbWU9IkFUVEFDSE5BTUVfSEVBRElORyIgdmFsdWU9Ik5vbWUgZmlsZSIvPg0KCQk8dWl0ZXh0IG5hbWU9IkFUVEFDSFNJWkVfSEVBRElORyIgdmFsdWU9IkRpbWVuc2lvbmUiLz4NCgkJPHVpdGV4dCBuYW1lPSJTTElERV9OT1RFUyIgdmFsdWU9Ik5vdGUgZGlhcG9zaXRpdmEiLz4NCgkJPCEtLXF1aXogcG9kIGFuZCBtZXNzYWdlIGJveCB0ZXh0cy0tPg0KCQk8dWl0ZXh0IG5hbWU9IlFVSVpQT0RfUVVJWl9BVFRFTVBUIiB2YWx1ZT0iVGVudGF0aXZvIHF1aXo6Ii8+DQoJCTx1aXRleHQgbmFtZT0iUVVJWlBPRF9RVUlaX0FUVEVNUFRfVkFMVUUiIHZhbHVlPSIlbiBkaSAldCIvPg0KCQk8dWl0ZXh0IG5hbWU9IlFVSVpQT0RfUVVJWl9TQ09SRSIgdmFsdWU9IlB1bnRlZ2dpbzoiLz4NCgkJPHVpdGV4dCBuYW1lPSJRVUlaUE9EX1FVSVpfUEFTU1NDT1JFIiB2YWx1ZT0iUHVudGVnZ2lvIG1pbmltbzoiLz4NCgkJPHVpdGV4dCBuYW1lPSJRVUlaUE9EX1FVSVpfTUFYU0NPUkUiIHZhbHVlPSJQdW50ZWdnaW8gbWFzc2ltbzoiLz4NCgkJPHVpdGV4dCBuYW1lPSJRVUlaUE9EX1FVRVNBVE1QVF9TVFIiIHZhbHVlPSJUZW50YXRpdm86ICVuIGRpICV0Ii8+DQoJCTx1aXRleHQgbmFtZT0iUVVJWlBPRF9RVUVTVFlQRV9TVFIiIHZhbHVlPSJUaXBvOiAlcyIvPg0KCQk8dWl0ZXh0IG5hbWU9IlFVSVpQT0RfUVVFU1RZUEVfR1JEIiB2YWx1ZT0iQ29uIHZhbHV0YXppb25lIi8+DQoJCTx1aXRleHQgbmFtZT0iUVVJWlBPRF9RVUVTVFlQRV9TVlkiIHZhbHVlPSJJbmRhZ2luZSIvPg0KCQk8dWl0ZXh0IG5hbWU9IlFVSVpQT0RfUVVJWkFUTVBUX0lORiIgdmFsdWU9IkluZmluaXRpIi8+DQoJCTx1aXRleHQgbmFtZT0iUVVJWlBPRF9RVUVTQVRNUFRfSU5GIiB2YWx1ZT0iSW5maW5pdGkiLz4NCgkJPHVpdGV4dCBuYW1lPSJXQVJOSU5HTVNHX1lFU1NUUklORyIgdmFsdWU9IlPDrCIvPg0KCQk8dWl0ZXh0IG5hbWU9IldBUk5JTkdNU0dfTk9TVFJJTkciIHZhbHVlPSJObyIvPg0KCQk8dWl0ZXh0IG5hbWU9IldBUk5JTkdNU0dfVElUTEVTVFJJTkciIHZhbHVlPSJBdnZlcnRlbnphIG5hdmlnYXppb25lIHF1aXoiLz4NCgkJPHVpdGV4dCBuYW1lPSJXQVJOSU5HTVNHX01TR1NUUklORyIgdmFsdWU9Ik9jY29ycmUgYW5jb3JhIHJpc3BvbmRlcmUgYWQgYWxjdW5lIGRvbWFuZGUgZGVsIHF1aXouJiN4QTsmI3hBO1NlIGZhdGUgY2xpYyBzdSBTw6wsIHVzY2lyZXRlIGRhbCBxdWl6LiBGYXRlIGNsaWMgc3UgTm8gcGVyIGNvbnRpbnVhcmUgaWwgcXVpei4iLz4NCgkJPHVpdGV4dCBuYW1lPSJJTkZPUk1BVElPTl9IMjY0X0ZMQVNIUExBWUVSIiB2YWx1ZT0iTGEgdmVyc2lvbmUgZGkgRmxhc2ggUGxheWVyIGF0dHVhbG1lbnRlIGluc3RhbGxhdGEgbm9uIHN1cHBvcnRhIHF1ZXN0byB2aWRlby4gRmF0ZSBjbGljIHN1bGwnYXJlYSBkZWwgdmlkZW8gcGVyIHNjYXJpY2FyZSBsJ3VsdGltYSB2ZXJzaW9uZSBkaS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k1vc3RyYSBiYXJyYSBsYXRlcmFsZSBhaSBwYXJ0ZWNpcGFudGkiLz4NCgkJPHVpdGV4dCBuYW1lPSJNVVRFIiB2YWx1ZT0iRGlzYXR0aXZhIGF1ZGlvIi8+DQoJCTx1aXRleHQgbmFtZT0iRE9DV1JBUF9USVRMRSIgdmFsdWU9IkFsbGVnYXRvIGZpbGUgUHJlc2VudGVyIi8+DQoJCTx1aXRleHQgbmFtZT0iRE9DV1JBUF9NU0ciIHZhbHVlPSJTYWx2YSBpbiBSaXNvcnNlIGRlbCBjb21wdXRlciIvPg0KCQk8dWl0ZXh0IG5hbWU9IkRPQ1dSQVBfUFJPTVBUIiB2YWx1ZT0iQ2xpYyBwZXIgc2NhcmljYXJlIi8+DQoJPC9sYW5ndWFnZT4NCgk8bGFuZ3VhZ2UgaWQ9Im5s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kRpYSAlbiIvPg0KCQk8IS0tIHN1YnN0aXR1dGlvbjogJW4gPT0gc2xpZGUgbnVtYmVyIC0tPg0KCQk8IS0tIHN1YnN0aXR1dGlvbjogJXQgPT0gdG90YWwgc2xpZGUgY291bnQgLS0+DQoJCTx1aXRleHQgbmFtZT0iU0NSVUJCQVJTVEFUVVNfU0xJREVJTkZPIiB2YWx1ZT0iRGlhICVuIC8gJXQgfCAiLz4NCgkJPHVpdGV4dCBuYW1lPSJTQ1JVQkJBUlNUQVRVU19TVE9QUEVEIiB2YWx1ZT0iR2VzdG9wdCIvPg0KCQk8dWl0ZXh0IG5hbWU9IlNDUlVCQkFSU1RBVFVTX1BMQVlJTkciIHZhbHVlPSJBZnNwZWxlbiIvPg0KCQk8dWl0ZXh0IG5hbWU9IlNDUlVCQkFSU1RBVFVTX05PQVVESU8iIHZhbHVlPSJHZWVuIGF1ZGlvIi8+DQoJCTx1aXRleHQgbmFtZT0iU0NSVUJCQVJTVEFUVVNfVklEUExBWUlORyIgdmFsdWU9IlZpZGVvIGFmc3BlbGVuIi8+DQoJCTx1aXRleHQgbmFtZT0iU0NSVUJCQVJTVEFUVVNfTE9BRElORyIgdmFsdWU9IkxhZGVuIi8+DQoJCTx1aXRleHQgbmFtZT0iU0NSVUJCQVJTVEFUVVNfQlVGRkVSSU5HIiB2YWx1ZT0iQnVmZmVyZW4iLz4NCgkJPHVpdGV4dCBuYW1lPSJTQ1JVQkJBUlNUQVRVU19RVUVTVElPTiIgdmFsdWU9IlZyYWFnIG1ldCBhbnR3b29yZCIvPg0KCQk8dWl0ZXh0IG5hbWU9IlNDUlVCQkFSU1RBVFVTX1JFVklFV1FVSVoiIHZhbHVlPSJRdWl6IGNvbnRyb2xlcmVuIi8+DQoJCTwhLS0gc3Vic3RpdHV0aW9uOiAlbSA9PSBtaW51dGVzIHJlbWFpbmluZyAtLT4NCgkJPCEtLSBzdWJzdGl0dXRpb246ICVzID09IHNlY29uZHMgcmVtYWluaW5nIC0tPg0KCQk8dWl0ZXh0IG5hbWU9IkVMQVBTRUQiIHZhbHVlPSJFciByZXN0ZXJlbiAlbSBtaW51dGVuICVzIHNlY29uZGVuIi8+DQoJCTx1aXRleHQgbmFtZT0iTk9URk9VTkQiIHZhbHVlPSJOaWV0cyBnZXZvbmRlbiIvPg0KCQk8dWl0ZXh0IG5hbWU9IkFUVEFDSE1FTlRTIiB2YWx1ZT0iQmlqbGFnZW4iLz4NCgkJPCEtLSBzdWJzdGl0dXRpb246ICVwID09IGN1cnJlbnQgc3BlYWtlcidzIHRpdGxlIC0tPg0KCQk8dWl0ZXh0IG5hbWU9IkJJT1dJTl9USVRMRSIgdmFsdWU9IkJpb2dyYWZpZTogJXAiLz4NCgkJPHVpdGV4dCBuYW1lPSJCSU9CVE5fVElUTEUiIHZhbHVlPSJCaW9ncmFmaWUiLz4NCgkJPHVpdGV4dCBuYW1lPSJESVZJREVSQlROX1RJVExFIiB2YWx1ZT0ifCIvPg0KCQk8dWl0ZXh0IG5hbWU9IkNPTlRBQ1RCVE5fVElUTEUiIHZhbHVlPSJDb250YWN0Ii8+DQoJCTx1aXRleHQgbmFtZT0iVEFCX1FVSVoiIHZhbHVlPSJRdWl6Ii8+DQoJCTx1aXRleHQgbmFtZT0iVEFCX09VVExJTkUiIHZhbHVlPSJPdmVyemljaHQiLz4NCgkJPHVpdGV4dCBuYW1lPSJUQUJfVEhVTUIiIHZhbHVlPSJNaW5pYXR1dXIiLz4NCgkJPHVpdGV4dCBuYW1lPSJUQUJfTk9URVMiIHZhbHVlPSJOb3RpdGllcyIvPg0KCQk8dWl0ZXh0IG5hbWU9IlRBQl9TRUFSQ0giIHZhbHVlPSJab2VrZW4iLz4NCgkJPHVpdGV4dCBuYW1lPSJTTElERV9IRUFESU5HIiB2YWx1ZT0iVGl0ZWwgdmFuIGRpYSIvPg0KCQk8dWl0ZXh0IG5hbWU9IkRVUkFUSU9OX0hFQURJTkciIHZhbHVlPSJEdXVyIi8+DQoJCTx1aXRleHQgbmFtZT0iU0VBUkNIX0hFQURJTkciIHZhbHVlPSJab2VrZW4gbmFhciB0ZWtzdDoiLz4NCgkJPHVpdGV4dCBuYW1lPSJUSFVNQl9IRUFESU5HIiB2YWx1ZT0iRGlhIi8+DQoJCTx1aXRleHQgbmFtZT0iVEhVTUJfSU5GTyIgdmFsdWU9IlRpdGVsL2R1dXIgdmFuIGRpYSIvPg0KCQk8dWl0ZXh0IG5hbWU9IkFUVEFDSE5BTUVfSEVBRElORyIgdmFsdWU9IkJlc3RhbmRzbmFhbSIvPg0KCQk8dWl0ZXh0IG5hbWU9IkFUVEFDSFNJWkVfSEVBRElORyIgdmFsdWU9Ikdyb290dGUiLz4NCgkJPHVpdGV4dCBuYW1lPSJTTElERV9OT1RFUyIgdmFsdWU9IkRpYW5vdGl0aWVzIi8+DQoJCTwhLS1xdWl6IHBvZCBhbmQgbWVzc2FnZSBib3ggdGV4dHMtLT4NCgkJPHVpdGV4dCBuYW1lPSJRVUlaUE9EX1FVSVpfQVRURU1QVCIgdmFsdWU9IlF1aXpwb2dpbmc6Ii8+DQoJCTx1aXRleHQgbmFtZT0iUVVJWlBPRF9RVUlaX0FUVEVNUFRfVkFMVUUiIHZhbHVlPSIlbiB2YW4gJXQiLz4NCgkJPHVpdGV4dCBuYW1lPSJRVUlaUE9EX1FVSVpfU0NPUkUiIHZhbHVlPSJCZWhhYWxkZSBzY29yZToiLz4NCgkJPHVpdGV4dCBuYW1lPSJRVUlaUE9EX1FVSVpfUEFTU1NDT1JFIiB2YWx1ZT0iVm9sZG9lbmRlIHNjb3JlOiIvPg0KCQk8dWl0ZXh0IG5hbWU9IlFVSVpQT0RfUVVJWl9NQVhTQ09SRSIgdmFsdWU9Ik1heGltYWFsIGhhYWxiYXJlIHNjb3JlOiIvPg0KCQk8dWl0ZXh0IG5hbWU9IlFVSVpQT0RfUVVFU0FUTVBUX1NUUiIgdmFsdWU9IlBvZ2luZzogJW4gdmFuICV0Ii8+DQoJCTx1aXRleHQgbmFtZT0iUVVJWlBPRF9RVUVTVFlQRV9TVFIiIHZhbHVlPSJUeXBlOiAlcyIvPg0KCQk8dWl0ZXh0IG5hbWU9IlFVSVpQT0RfUVVFU1RZUEVfR1JEIiB2YWx1ZT0iVGVsdCB2b29yIHNjb3JlIi8+DQoJCTx1aXRleHQgbmFtZT0iUVVJWlBPRF9RVUVTVFlQRV9TVlkiIHZhbHVlPSJFbnF1w6p0ZSIvPg0KCQk8dWl0ZXh0IG5hbWU9IlFVSVpQT0RfUVVJWkFUTVBUX0lORiIgdmFsdWU9Ik9uYmVwZXJrdCIvPg0KCQk8dWl0ZXh0IG5hbWU9IlFVSVpQT0RfUVVFU0FUTVBUX0lORiIgdmFsdWU9Ik9uYmVwZXJrdCIvPg0KCQk8dWl0ZXh0IG5hbWU9IldBUk5JTkdNU0dfWUVTU1RSSU5HIiB2YWx1ZT0iSmEiLz4NCgkJPHVpdGV4dCBuYW1lPSJXQVJOSU5HTVNHX05PU1RSSU5HIiB2YWx1ZT0iTmVlIi8+DQoJCTx1aXRleHQgbmFtZT0iV0FSTklOR01TR19USVRMRVNUUklORyIgdmFsdWU9IldhYXJzY2h1d2luZyBtZXQgYmV0cmVra2luZyB0b3QgcXVpem5hdmlnYXRpZSIvPg0KCQk8dWl0ZXh0IG5hbWU9IldBUk5JTkdNU0dfTVNHU1RSSU5HIiB2YWx1ZT0iVSBoZWJ0IG5pZXQgYWxsZSB2cmFnZW4gaW4gZGV6ZSBxdWl6IGJlYW50d29vcmQuJiN4QTsmI3hBO0tsaWsgb3AgSmEgb20gZGUgcXVpeiBhZiB0ZSBzbHVpdGVuLiBLbGlrIG9wIE5lZSBvbSBkZSBxdWl6IHZvb3J0IHRlIHpldHRlbi4iLz4NCgkJPHVpdGV4dCBuYW1lPSJJTkZPUk1BVElPTl9IMjY0X0ZMQVNIUExBWUVSIiB2YWx1ZT0iRGV6ZSB2aWRlbyB3b3JkdCBuaWV0IG9uZGVyc3RldW5kIGRvb3IgZGUgdmVyc2llIHZhbiBGbGFzaCBQbGF5ZXIgZGllIG1vbWVudGVlbCBvcCB1dyBjb21wdXRlciBpcyBnZcOvbnN0YWxsZWVyZC4gS2xpayBpbiBkZSB2aWRlbyBvbSBkZSBuaWV1d3N0ZSBGbGFzaCBQbGF5ZXIgdGUgZG93bmxv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WmlqcGFuZWVsIGFhbiBkZWVsbmVtZXJzIHdlZXJnZXZlbiIvPg0KCQk8dWl0ZXh0IG5hbWU9Ik1VVEUiIHZhbHVlPSJEZW1wZW4iLz4NCgkJPHVpdGV4dCBuYW1lPSJET0NXUkFQX1RJVExFIiB2YWx1ZT0iUHJlc2VudGVyLWJlc3RhbmRzYmlqbGFnZSIvPg0KCQk8dWl0ZXh0IG5hbWU9IkRPQ1dSQVBfTVNHIiB2YWx1ZT0iT3BzbGFhbiBpbiBEZXplIGNvbXB1dGVyIi8+DQoJCTx1aXRleHQgbmFtZT0iRE9DV1JBUF9QUk9NUFQiIHZhbHVlPSJLbGlrIG9tIHRlIGRvd25sb2FkZW4iLz4NCgk8L2xhbmd1YWdlPg0KCTxsYW5ndWFnZSBpZD0iY24iPg0KCQk8IS0tIGZvcm1hdCBmb3IgdWlmb250IHZhbHVlIGlzICJmb250LHNpemUsaXNib2xkLGlzaXRhbGljLGlzc2hhZG93ZWQiIC0tPg0KCQk8dWlmb250IG5hbWU9IkZPTlRfUVVJWlpJTkciIHZhbHVlPSLlrovkvZMtMTgwMzAsMTAsZmFsc2UsZmFsc2UsZmFsc2UiLz4NCgkJPHVpZm9udCBuYW1lPSJGT05UX1NDUlVCU1RBVFVTIiB2YWx1ZT0i5a6L5L2TLTE4MDMwLDEwLHRydWUsZmFsc2UsdHJ1ZSIvPg0KCQk8dWlmb250IG5hbWU9IkZPTlRfU0NSVUJUSU1FIiB2YWx1ZT0i5a6L5L2TLTE4MDMwLDEwLGZhbHNlLGZhbHNlLHRydWUiLz4NCgkJPHVpZm9udCBuYW1lPSJGT05UX0VMQVBTRURUSU1FIiB2YWx1ZT0i5a6L5L2TLTE4MDMwLDEwLHRydWUsZmFsc2UsdHJ1ZSIvPg0KCQk8dWlmb250IG5hbWU9IkZPTlRfVVRJTFNNRU5VIiB2YWx1ZT0i5a6L5L2TLTE4MDMwLDEwLHRydWUsZmFsc2UsZmFsc2UiLz4NCgkJPHVpZm9udCBuYW1lPSJGT05UX1RBQlMiIHZhbHVlPSLlrovkvZMtMTgwMzAsMTQsdHJ1ZSxmYWxzZSx0cnVlIi8+DQoJCTx1aWZvbnQgbmFtZT0iRk9OVF9QUkVTRU5UQVRJT05OQU1FIiB2YWx1ZT0i5a6L5L2TLTE4MDMwLDE0LGZhbHNlLGZhbHNlLHRydWUiLz4NCgkJPHVpZm9udCBuYW1lPSJGT05UX1BSRVNFTlRFUk5BTUUiIHZhbHVlPSLlrovkvZMtMTgwMzAsMTQsdHJ1ZSxmYWxzZSx0cnVlIi8+DQoJCTx1aWZvbnQgbmFtZT0iRk9OVF9QUkVTRU5URVJUSVRMRSIgdmFsdWU9IuWui+S9ky0xODAzMCwxMyxmYWxzZSxmYWxzZSx0cnVlIi8+DQoJCTx1aWZvbnQgbmFtZT0iRk9OVF9CSU9CVE4iIHZhbHVlPSLlrovkvZMtMTgwMzAsMTAsZmFsc2UsZmFsc2UsdHJ1ZSIvPg0KCQk8dWlmb250IG5hbWU9IkZPTlRfTk9URVMiIHZhbHVlPSLlrovkvZMtMTgwMzAsMTIsZmFsc2UsZmFsc2UsZmFsc2UiLz4NCgkJPHVpZm9udCBuYW1lPSJGT05UX09VVExJTkUiIHZhbHVlPSLlrovkvZMtMTgwMzAsMTIsZmFsc2UsZmFsc2UsdHJ1ZSIvPg0KCQk8dWlmb250IG5hbWU9IkZPTlRfU0VBUkNIIiB2YWx1ZT0i5a6L5L2TLTE4MDMwLDEyLGZhbHNlLGZhbHNlLHRydWUiLz4NCgkJPHVpZm9udCBuYW1lPSJGT05UX1RIVU1CIiB2YWx1ZT0i5a6L5L2TLTE4MDMwLDEwLGZhbHNlLGZhbHNlLHRydWUiLz4NCgkJPHVpZm9udCBuYW1lPSJGT05UX0JJT1dJTiIgdmFsdWU9IuWui+S9ky0xODAzMCwxMixmYWxzZSxmYWxzZSxmYWxzZSIvPg0KCQk8dWlmb250IG5hbWU9IkZPTlRfTElTVEhFQURJTkciIHZhbHVlPSLlrovkvZMtMTgwMzAsMTAsZmFsc2UsZmFsc2UsZmFsc2UiLz4NCgkJPHVpZm9udCBuYW1lPSJGT05UX1dJTlRJVExFIiB2YWx1ZT0i5a6L5L2TLTE4MDMwLDEwLGZhbHNlLGZhbHNlLHRydWUiLz4NCgkJPHVpZm9udCBuYW1lPSJGT05UX0FUVEFDSE1FTlRTIiB2YWx1ZT0i5a6L5L2TLTE4MDMwLDEyLGZhbHNlLGZhbHNlLHRydWUiLz4NCgkJPCEtLXF1aXogcG9kIGFuZCBtZXNzYWdlIGJveCB0ZXh0IGZvbnRzLS0+DQoJCTx1aWZvbnQgbmFtZT0iRk9OVF9NU0dCT1hfV0lOVElUTEUiIHZhbHVlPSLlrovkvZMtMTgwMzAsMTIsdHJ1ZSxmYWxzZSx0cnVlIi8+DQoJCTx1aWZvbnQgbmFtZT0iRk9OVF9NU0dCT1hfTVNHIiB2YWx1ZT0i5a6L5L2TLTE4MDMwLDEyLGZhbHNlLGZhbHNlLHRydWUiLz4NCgkJPHVpZm9udCBuYW1lPSJGT05UX01TR0JPWF9PUFRJT05TIiB2YWx1ZT0i5a6L5L2TLTE4MDMwLDEwLHRydWUsZmFsc2UsdHJ1ZSIvPg0KCQk8dWlmb250IG5hbWU9IkZPTlRfUVVJWlBPRF9RVUlaX1RJVExFIiB2YWx1ZT0i5a6L5L2TLTE4MDMwLDEyLHRydWUsZmFsc2UsdHJ1ZSIvPg0KCQk8dWlmb250IG5hbWU9IkZPTlRfUVVJWlBPRF9RVUlaX0FUVEVNUFQiIHZhbHVlPSLlrovkvZMtMTgwMzAsMTAsZmFsc2UsZmFsc2UsdHJ1ZSIvPg0KCQk8dWlmb250IG5hbWU9IkZPTlRfUVVJWlBPRF9RVUlaX0FUVEVNUFRfVkFMVUUiIHZhbHVlPSLlrovkvZMtMTgwMzAsMTAsdHJ1ZSxmYWxzZSx0cnVlIi8+DQoJCTx1aWZvbnQgbmFtZT0iRk9OVF9RVUlaUE9EX1FVRVNUSU9OX1NDT1JFIiB2YWx1ZT0i5a6L5L2TLTE4MDMwLDEwLGZhbHNlLGZhbHNlLHRydWUiLz4NCgkJPHVpZm9udCBuYW1lPSJGT05UX1FVSVpQT0RfUVVFU1RJT05fU0NPUkVfVkFMVUUiIHZhbHVlPSLlrovkvZMtMTgwMzAsMTAsdHJ1ZSxmYWxzZSx0cnVlIi8+DQoJCTx1aWZvbnQgbmFtZT0iRk9OVF9RVUlaUE9EX1FVRVNUSU9OX0FUVEVNUFQiIHZhbHVlPSLlrovkvZMtMTgwMzAsMTAsZmFsc2UsZmFsc2UsdHJ1ZSIvPg0KCQk8dWlmb250IG5hbWU9IkZPTlRfUVVJWlBPRF9RVUVTVElPTl9BVFRFTVBUX1ZBTFVFIiB2YWx1ZT0i5a6L5L2TLTE4MDMwLDEwLHRydWUsZmFsc2UsdHJ1ZSIvPg0KCQk8dWlmb250IG5hbWU9IkZPTlRfUVVJWlBPRF9RVUVTVElPTl9UQUciIHZhbHVlPSLlrovkvZMtMTgwMzAsMTIsdHJ1ZSxmYWxzZSx0cnVlIi8+DQoJCTx1aWZvbnQgbmFtZT0iRk9OVF9RVUlaUE9EX1FVSVpfUVVFU1RJT05fQ09VTlQiIHZhbHVlPSLlrovkvZMtMTgwMzAsMTAsZmFsc2UsZmFsc2UsdHJ1ZSIvPg0KCQk8dWlmb250IG5hbWU9IkZPTlRfUVVJWlBPRF9RVUlaX1FVRVNUSU9OX0NPVU5UX1ZBTFVFIiB2YWx1ZT0i5a6L5L2TLTE4MDMwLDEwLHRydWUsZmFsc2UsdHJ1ZSIvPg0KCQk8dWlmb250IG5hbWU9IkZPTlRfUVVJWlBPRF9RVUlaX1FVRVNUSU9OX0FUVEVNUFRFRCIgdmFsdWU9IuWui+S9ky0xODAzMCwxMCxmYWxzZSxmYWxzZSx0cnVlIi8+DQoJCTx1aWZvbnQgbmFtZT0iRk9OVF9RVUlaUE9EX1FVSVpfUVVFU1RJT05fQVRURU1QVEVEX1ZBTFVFIiB2YWx1ZT0i5a6L5L2TLTE4MDMwLDEwLHRydWUsZmFsc2UsdHJ1ZSIvPg0KCQk8dWlmb250IG5hbWU9IkZPTlRfUVVJWlBPRF9RVUlaX1NDT1JFX1RBRyIgdmFsdWU9IuWui+S9ky0xODAzMCwxMix0cnVlLGZhbHNlLHRydWUiLz4NCgkJPHVpZm9udCBuYW1lPSJGT05UX1FVSVpQT0RfUVVJWl9TQ09SRSIgdmFsdWU9IuWui+S9ky0xODAzMCwxMCxmYWxzZSxmYWxzZSx0cnVlIi8+DQoJCTx1aWZvbnQgbmFtZT0iRk9OVF9RVUlaUE9EX1FVSVpfU0NPUkVfVkFMVUUiIHZhbHVlPSLlrovkvZMtMTgwMzAsMTAsdHJ1ZSxmYWxzZSx0cnVlIi8+DQoJCTx1aWZvbnQgbmFtZT0iRk9OVF9RVUlaUE9EX1FVSVpfTUFYU0NPUkUiIHZhbHVlPSLlrovkvZMtMTgwMzAsMTAsZmFsc2UsZmFsc2UsdHJ1ZSIvPg0KCQk8dWlmb250IG5hbWU9IkZPTlRfUVVJWlBPRF9RVUlaX01BWFNDT1JFX1ZBTFVFIiB2YWx1ZT0i5a6L5L2TLTE4MDMwLDEwLHRydWUsZmFsc2UsdHJ1ZSIvPg0KCQk8dWlmb250IG5hbWU9IkZPTlRfUVVJWlBPRF9RVUlaX1BBU1NTQ09SRSIgdmFsdWU9IuWui+S9ky0xODAzMCwxMCxmYWxzZSxmYWxzZSx0cnVlIi8+DQoJCTx1aWZvbnQgbmFtZT0iRk9OVF9RVUlaUE9EX1FVSVpfUEFTU1NDT1JFX1ZBTFVFIiB2YWx1ZT0i5a6L5L2TLTE4MDMwLDEwLHRydWUsZmFsc2UsdHJ1ZSIvPg0KCQk8IS0tIHVpdGV4dCAtLT4NCgkJPCEtLSBzdWJzdGl0dXRpb246ICVuID09IHNsaWRlIG51bWJlciAtLT4NCgkJPHVpdGV4dCBuYW1lPSJVTk5BTUVEU0xJREVUSVRMRSIgdmFsdWU9IuW5u+eBr+eJhyAlbiIvPg0KCQk8IS0tIHN1YnN0aXR1dGlvbjogJW4gPT0gc2xpZGUgbnVtYmVyIC0tPg0KCQk8IS0tIHN1YnN0aXR1dGlvbjogJXQgPT0gdG90YWwgc2xpZGUgY291bnQgLS0+DQoJCTx1aXRleHQgbmFtZT0iU0NSVUJCQVJTVEFUVVNfU0xJREVJTkZPIiB2YWx1ZT0i5bm754Gv54mHICVuIC8gJXQgfCAiLz4NCgkJPHVpdGV4dCBuYW1lPSJTQ1JVQkJBUlNUQVRVU19TVE9QUEVEIiB2YWx1ZT0i5bey5YGc5q2iIi8+DQoJCTx1aXRleHQgbmFtZT0iU0NSVUJCQVJTVEFUVVNfUExBWUlORyIgdmFsdWU9Iuato+WcqOaSreaUviIvPg0KCQk8dWl0ZXh0IG5hbWU9IlNDUlVCQkFSU1RBVFVTX05PQVVESU8iIHZhbHVlPSLml6Dpn7PpopEiLz4NCgkJPHVpdGV4dCBuYW1lPSJTQ1JVQkJBUlNUQVRVU19WSURQTEFZSU5HIiB2YWx1ZT0i6KeG6aKR5pKt5pS+Ii8+DQoJCTx1aXRleHQgbmFtZT0iU0NSVUJCQVJTVEFUVVNfTE9BRElORyIgdmFsdWU9Iuato+WcqOi9veWFpSIvPg0KCQk8dWl0ZXh0IG5hbWU9IlNDUlVCQkFSU1RBVFVTX0JVRkZFUklORyIgdmFsdWU9Iuato+WcqOi/m+ihjOe8k+WGsuWkhOeQhiIvPg0KCQk8dWl0ZXh0IG5hbWU9IlNDUlVCQkFSU1RBVFVTX1FVRVNUSU9OIiB2YWx1ZT0i5Zue562U6Zeu6aKYIi8+DQoJCTx1aXRleHQgbmFtZT0iU0NSVUJCQVJTVEFUVVNfUkVWSUVXUVVJWiIgdmFsdWU9Iuato+WcqOWuoemYhea1i+mqjCIvPg0KCQk8IS0tIHN1YnN0aXR1dGlvbjogJW0gPT0gbWludXRlcyByZW1haW5pbmcgLS0+DQoJCTwhLS0gc3Vic3RpdHV0aW9uOiAlcyA9PSBzZWNvbmRzIHJlbWFpbmluZyAtLT4NCgkJPHVpdGV4dCBuYW1lPSJFTEFQU0VEIiB2YWx1ZT0i5Ymp5L2ZICVtIOWIhumSnyAlcyDnp5IiLz4NCgkJPHVpdGV4dCBuYW1lPSJOT1RGT1VORCIgdmFsdWU9IuacquaJvuWIsOS7u+S9leWGheWuuSIvPg0KCQk8dWl0ZXh0IG5hbWU9IkFUVEFDSE1FTlRTIiB2YWx1ZT0i6ZmE5Lu2Ii8+DQoJCTwhLS0gc3Vic3RpdHV0aW9uOiAlcCA9PSBjdXJyZW50IHNwZWFrZXIncyB0aXRsZSAtLT4NCgkJPHVpdGV4dCBuYW1lPSJCSU9XSU5fVElUTEUiIHZhbHVlPSLkuKrkurrnroDku4s6ICVwIi8+DQoJCTx1aXRleHQgbmFtZT0iQklPQlROX1RJVExFIiB2YWx1ZT0i5Liq5Lq6566A5LuLIi8+DQoJCTx1aXRleHQgbmFtZT0iRElWSURFUkJUTl9USVRMRSIgdmFsdWU9InwiLz4NCgkJPHVpdGV4dCBuYW1lPSJDT05UQUNUQlROX1RJVExFIiB2YWx1ZT0i6IGU57O75pa55byPIi8+DQoJCTx1aXRleHQgbmFtZT0iVEFCX1FVSVoiIHZhbHVlPSLmtYvpqowiLz4NCgkJPHVpdGV4dCBuYW1lPSJUQUJfT1VUTElORSIgdmFsdWU9IuWkp+e6siIvPg0KCQk8dWl0ZXh0IG5hbWU9IlRBQl9USFVNQiIgdmFsdWU9Iue8qeeVpeWbviIvPg0KCQk8dWl0ZXh0IG5hbWU9IlRBQl9OT1RFUyIgdmFsdWU9IuWkh+azqCIvPg0KCQk8dWl0ZXh0IG5hbWU9IlRBQl9TRUFSQ0giIHZhbHVlPSLmkJzntKIiLz4NCgkJPHVpdGV4dCBuYW1lPSJTTElERV9IRUFESU5HIiB2YWx1ZT0i5bm754Gv54mH5qCH6aKYIi8+DQoJCTx1aXRleHQgbmFtZT0iRFVSQVRJT05fSEVBRElORyIgdmFsdWU9IuaMgee7reaXtumXtCIvPg0KCQk8dWl0ZXh0IG5hbWU9IlNFQVJDSF9IRUFESU5HIiB2YWx1ZT0i5pCc57Si5paH5pysOiIvPg0KCQk8dWl0ZXh0IG5hbWU9IlRIVU1CX0hFQURJTkciIHZhbHVlPSLlubvnga/niYciLz4NCgkJPHVpdGV4dCBuYW1lPSJUSFVNQl9JTkZPIiB2YWx1ZT0i5bm754Gv54mH5qCH6aKYL+aMgee7reaXtumXtCIvPg0KCQk8dWl0ZXh0IG5hbWU9IkFUVEFDSE5BTUVfSEVBRElORyIgdmFsdWU9IuaWh+S7tuWQjSIvPg0KCQk8dWl0ZXh0IG5hbWU9IkFUVEFDSFNJWkVfSEVBRElORyIgdmFsdWU9IuWkp+WwjyIvPg0KCQk8dWl0ZXh0IG5hbWU9IlNMSURFX05PVEVTIiB2YWx1ZT0i5bm754Gv54mH5aSH5rOoIi8+DQoJCTwhLS1xdWl6IHBvZCBhbmQgbWVzc2FnZSBib3ggdGV4dHMtLT4NCgkJPHVpdGV4dCBuYW1lPSJRVUlaUE9EX1FVSVpfQVRURU1QVCIgdmFsdWU9Iua1i+mqjOWwneivleasoeaVsDoiLz4NCgkJPHVpdGV4dCBuYW1lPSJRVUlaUE9EX1FVSVpfQVRURU1QVF9WQUxVRSIgdmFsdWU9IuesrCAlbiDmrKHvvIzlhbEgJXQg5qyhIi8+DQoJCTx1aXRleHQgbmFtZT0iUVVJWlBPRF9RVUlaX1NDT1JFIiB2YWx1ZT0i5b6X5YiGOiIvPg0KCQk8dWl0ZXh0IG5hbWU9IlFVSVpQT0RfUVVJWl9QQVNTU0NPUkUiIHZhbHVlPSLlj4rmoLzliIbmlbA6Ii8+DQoJCTx1aXRleHQgbmFtZT0iUVVJWlBPRF9RVUlaX01BWFNDT1JFIiB2YWx1ZT0i5pyA6auY5YiG5pWwOiIvPg0KCQk8dWl0ZXh0IG5hbWU9IlFVSVpQT0RfUVVFU0FUTVBUX1NUUiIgdmFsdWU9IuWwneivleasoeaVsDog56ysICVuIOasoe+8jOWFsSAldCDmrKEiLz4NCgkJPHVpdGV4dCBuYW1lPSJRVUlaUE9EX1FVRVNUWVBFX1NUUiIgdmFsdWU9Iuexu+WeizogJXMiLz4NCgkJPHVpdGV4dCBuYW1lPSJRVUlaUE9EX1FVRVNUWVBFX0dSRCIgdmFsdWU9IuivhOe6pyIvPg0KCQk8dWl0ZXh0IG5hbWU9IlFVSVpQT0RfUVVFU1RZUEVfU1ZZIiB2YWx1ZT0i6LCD5p+lIi8+DQoJCTx1aXRleHQgbmFtZT0iUVVJWlBPRF9RVUlaQVRNUFRfSU5GIiB2YWx1ZT0i5peg6ZmQIi8+DQoJCTx1aXRleHQgbmFtZT0iUVVJWlBPRF9RVUVTQVRNUFRfSU5GIiB2YWx1ZT0i5peg6ZmQIi8+DQoJCTx1aXRleHQgbmFtZT0iV0FSTklOR01TR19ZRVNTVFJJTkciIHZhbHVlPSLmmK8iLz4NCgkJPHVpdGV4dCBuYW1lPSJXQVJOSU5HTVNHX05PU1RSSU5HIiB2YWx1ZT0i5ZCmIi8+DQoJCTx1aXRleHQgbmFtZT0iV0FSTklOR01TR19USVRMRVNUUklORyIgdmFsdWU9Iua1i+mqjOWvvOiIquitpuWRiiIvPg0KCQk8dWl0ZXh0IG5hbWU9IldBUk5JTkdNU0dfTVNHU1RSSU5HIiB2YWx1ZT0i5q2k5rWL6aqM5Lit5pyJ5pyq5bCd6K+V5L2c562U55qE6Zeu6aKY44CCJiN4QTsmI3hBO+WNleWHu+KAnOaYr+KAnemAgOWHuuatpOa1i+mqjOOAguWNleWHu+KAnOWQpuKAnee7p+e7rea1i+mqjOOAgiIvPg0KCQk8dWl0ZXh0IG5hbWU9IklORk9STUFUSU9OX0gyNjRfRkxBU0hQTEFZRVIiIHZhbHVlPSLlvZPliY3lronoo4XlnKjmgqjnmoTorqHnrpfmnLrkuIrnmoQgRmxhc2ggUGxheWVyIOeJiOacrOS4jeaUr+aMgeivpeinhumikeOAguWNleWHu+inhumikeWMuuWfn+S4i+i9veacgOaWsOeJiOacrOeahCBGbGFzaCBQbGF5ZXL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5ZCR5Y+C5Yqg6ICF5pi+56S65o+Q6KaB5qCPIi8+DQoJCTx1aXRleHQgbmFtZT0iTVVURSIgdmFsdWU9IumdmemfsyIvPg0KCQk8dWl0ZXh0IG5hbWU9IkRPQ1dSQVBfVElUTEUiIHZhbHVlPSJQcmVzZW50ZXIg5paH5Lu26ZmE5Lu2Ii8+DQoJCTx1aXRleHQgbmFtZT0iRE9DV1JBUF9NU0ciIHZhbHVlPSLkv53lrZjliLDmiJHnmoTorqHnrpfmnLoiLz4NCgkJPHVpdGV4dCBuYW1lPSJET0NXUkFQX1BST01QVCIgdmFsdWU9IuWNleWHu+S7peS4i+i9vSIvPg0KCTwvbGFuZ3VhZ2U+DQo8L2NvbmZpZ3VyYXRpb24+DQo="/>
  <p:tag name="MMPROD_UIDATA" val="&lt;database version=&quot;7.0&quot;&gt;&lt;object type=&quot;1&quot; unique_id=&quot;10001&quot;&gt;&lt;property id=&quot;20141&quot; value=&quot;Test&quot;/&gt;&lt;property id=&quot;20144&quot; value=&quot;0&quot;/&gt;&lt;property id=&quot;20146&quot; value=&quot;0&quot;/&gt;&lt;property id=&quot;20147&quot; value=&quot;0&quot;/&gt;&lt;property id=&quot;20148&quot; value=&quot;0&quot;/&gt;&lt;property id=&quot;20180&quot; value=&quot;1&quot;/&gt;&lt;property id=&quot;20181&quot; value=&quot;1祡䘌໴챐ຸᄸ&quot;/&gt;&lt;property id=&quot;20182&quot; value=&quot;0&quot;/&gt;&lt;property id=&quot;20183&quot; value=&quot;1&quot;/&gt;&lt;property id=&quot;20184&quot; value=&quot;7&quot;/&gt;&lt;property id=&quot;20191&quot; value=&quot;McGill&quot;/&gt;&lt;property id=&quot;20192&quot; value=&quot;https://connect.mcgill.ca&quot;/&gt;&lt;property id=&quot;20193&quot; value=&quot;0&quot;/&gt;&lt;property id=&quot;20224&quot; value=&quot;C:\Users\jremil3.CAMPUS\Desktop\Untitled&quot;/&gt;&lt;property id=&quot;20226&quot; value=&quot;C:\Users\jremil3.CAMPUS\Documents\Test.pptx&quot;/&gt;&lt;property id=&quot;20250&quot; value=&quot;0&quot;/&gt;&lt;property id=&quot;20251&quot; value=&quot;0&quot;/&gt;&lt;property id=&quot;20259&quot; value=&quot;0&quot;/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2&quot; value=&quot;1&quot;/&gt;&lt;property id=&quot;20303&quot; value=&quot;-1&quot;/&gt;&lt;property id=&quot;20307&quot; value=&quot;256&quot;/&gt;&lt;property id=&quot;20309&quot; value=&quot;-1&quot;/&gt;&lt;/object&gt;&lt;/object&gt;&lt;object type=&quot;4&quot; unique_id=&quot;10282&quot;&gt;&lt;/object&gt;&lt;object type=&quot;10&quot; unique_id=&quot;10313&quot;&gt;&lt;object type=&quot;11&quot; unique_id=&quot;10314&quot;&gt;&lt;property id=&quot;20180&quot; value=&quot;1&quot;/&gt;&lt;property id=&quot;20181&quot; value=&quot;1祡䘌໴챐ຸᄸ&quot;/&gt;&lt;property id=&quot;20182&quot; value=&quot;0&quot;/&gt;&lt;property id=&quot;20183&quot; value=&quot;1&quot;/&gt;&lt;/object&gt;&lt;object type=&quot;12&quot; unique_id=&quot;10315&quot;&gt;&lt;/object&gt;&lt;/object&gt;&lt;/object&gt;&lt;/database&gt;"/>
  <p:tag name="SECTOMILLISECCONVERTED" val="1"/>
  <p:tag name="ARTICULATE_DESIGN_ID_3_BODY SLIDES" val="KxQTgtwD"/>
  <p:tag name="ARTICULATE_DESIGN_ID_SCS_INSTRUCTOR_TEMPLATE_FINAL_11JUL12" val="WjYDd5jC"/>
  <p:tag name="ARTICULATE_DESIGN_ID_2_COURSE INTRODUCTION SECTION SLIDES" val="2oyRvmTz"/>
  <p:tag name="ARTICULATE_DESIGN_ID_6_END SLIDE" val="e5N5rkiO"/>
  <p:tag name="ARTICULATE_DESIGN_ID_5_SUMMARY SLIDES" val="0yFMtatE"/>
  <p:tag name="ARTICULATE_DESIGN_ID_4_ACTIVITY SLIDES" val="3IO17py5"/>
  <p:tag name="ARTICULATE_SLIDE_COUNT" val="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3_Bod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S_Instructor_Template_JAN-2016_01.potx" id="{B171CE54-E0B3-48DE-B5A6-CB6B870F1157}" vid="{F7B45810-D9B3-47F4-BC11-88D54CF40A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879ED8B4619441B91687DCDA02DA39" ma:contentTypeVersion="4" ma:contentTypeDescription="Create a new document." ma:contentTypeScope="" ma:versionID="e9f6abe488ccb30ede1a22ac04af6b8b">
  <xsd:schema xmlns:xsd="http://www.w3.org/2001/XMLSchema" xmlns:xs="http://www.w3.org/2001/XMLSchema" xmlns:p="http://schemas.microsoft.com/office/2006/metadata/properties" xmlns:ns2="21d99a6e-e1bc-4d91-b097-03191ed450e9" targetNamespace="http://schemas.microsoft.com/office/2006/metadata/properties" ma:root="true" ma:fieldsID="3456e5b705d00c9872288845cb9a19d4" ns2:_="">
    <xsd:import namespace="21d99a6e-e1bc-4d91-b097-03191ed450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d99a6e-e1bc-4d91-b097-03191ed450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E3EF9B-59AC-447C-85F7-757DD6B349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C04534-A83D-479B-A773-C2FB7E41A064}">
  <ds:schemaRefs>
    <ds:schemaRef ds:uri="21d99a6e-e1bc-4d91-b097-03191ed450e9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62D8A53-E2EA-4BDD-AD53-91412B1778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d99a6e-e1bc-4d91-b097-03191ed450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SCS_Instructor_Template_JAN-2016_final (002)</Template>
  <TotalTime>4019</TotalTime>
  <Words>1427</Words>
  <Application>Microsoft Office PowerPoint</Application>
  <PresentationFormat>Widescreen</PresentationFormat>
  <Paragraphs>200</Paragraphs>
  <Slides>39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ＭＳ Ｐゴシック</vt:lpstr>
      <vt:lpstr>Arial</vt:lpstr>
      <vt:lpstr>Britannic Bold</vt:lpstr>
      <vt:lpstr>Calibri</vt:lpstr>
      <vt:lpstr>Courier New</vt:lpstr>
      <vt:lpstr>Monotype Sorts</vt:lpstr>
      <vt:lpstr>Verdana</vt:lpstr>
      <vt:lpstr>3_Body Slides</vt:lpstr>
      <vt:lpstr>Document</vt:lpstr>
      <vt:lpstr>Microsoft Word Document</vt:lpstr>
      <vt:lpstr>Information System Security CMIS 422 Details of Cryptography Module 3   Mona Taghavi</vt:lpstr>
      <vt:lpstr>Session Overview</vt:lpstr>
      <vt:lpstr>Cryptographic Primitives</vt:lpstr>
      <vt:lpstr>PowerPoint Presentation</vt:lpstr>
      <vt:lpstr>PowerPoint Presentation</vt:lpstr>
      <vt:lpstr>Shannon’s Characteristics of Good Ciphers</vt:lpstr>
      <vt:lpstr>Properties of a Trustworthy Cryptosystem</vt:lpstr>
      <vt:lpstr>DES: The Data Encryption Standard</vt:lpstr>
      <vt:lpstr>AES: Advanced Encryption System</vt:lpstr>
      <vt:lpstr>DES vs. AES</vt:lpstr>
      <vt:lpstr>DES Algorithm (cont.)</vt:lpstr>
      <vt:lpstr>DES Algorithm (cont.)</vt:lpstr>
      <vt:lpstr>DES Algorithm (cont.)</vt:lpstr>
      <vt:lpstr>Chaining</vt:lpstr>
      <vt:lpstr>Simple Chaining Example</vt:lpstr>
      <vt:lpstr>Simple Chaining Example</vt:lpstr>
      <vt:lpstr>Initialization Vectors</vt:lpstr>
      <vt:lpstr>Structure of AES</vt:lpstr>
      <vt:lpstr>Structure of AES</vt:lpstr>
      <vt:lpstr>Structure of AES</vt:lpstr>
      <vt:lpstr>Longevity of AES</vt:lpstr>
      <vt:lpstr>The Rivest-Shamir-Adleman (RSA) Algorithm For Public-key Cryptography — The Basic Idea</vt:lpstr>
      <vt:lpstr>RSA Steps</vt:lpstr>
      <vt:lpstr>RSA Encryption and Decryption</vt:lpstr>
      <vt:lpstr>PowerPoint Presentation</vt:lpstr>
      <vt:lpstr>PowerPoint Presentation</vt:lpstr>
      <vt:lpstr>RSA Security</vt:lpstr>
      <vt:lpstr>PowerPoint Presentation</vt:lpstr>
      <vt:lpstr>Hash Codes</vt:lpstr>
      <vt:lpstr>Cryptographic Hash Functions</vt:lpstr>
      <vt:lpstr>PowerPoint Presentation</vt:lpstr>
      <vt:lpstr>Hash function example </vt:lpstr>
      <vt:lpstr>PowerPoint Presentation</vt:lpstr>
      <vt:lpstr>Preimage and Collisions</vt:lpstr>
      <vt:lpstr>SHA</vt:lpstr>
      <vt:lpstr>Other Hash Function Uses</vt:lpstr>
      <vt:lpstr>Digital Signature</vt:lpstr>
      <vt:lpstr>Session Summary – Part 1/2</vt:lpstr>
      <vt:lpstr>Session Summary – Part 2/2</vt:lpstr>
    </vt:vector>
  </TitlesOfParts>
  <Company>McGill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Denise Quildon, Ms.</dc:creator>
  <cp:lastModifiedBy>M</cp:lastModifiedBy>
  <cp:revision>57</cp:revision>
  <dcterms:created xsi:type="dcterms:W3CDTF">2016-01-22T14:51:00Z</dcterms:created>
  <dcterms:modified xsi:type="dcterms:W3CDTF">2024-09-12T04:06:09Z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0x01010059879ED8B4619441B91687DCDA02DA39</vt:lpwstr>
  </property>
  <property fmtid="{D5CDD505-2E9C-101B-9397-08002B2CF9AE}" pid="3" name="_dlc_DocIdItemGuid">
    <vt:lpwstr>7854b057-4ebf-435b-8657-63acaf55ccdc</vt:lpwstr>
  </property>
  <property fmtid="{D5CDD505-2E9C-101B-9397-08002B2CF9AE}" pid="4" name="ArticulateGUID">
    <vt:lpwstr>A7BECAEB-F12F-46DD-80CA-4A5D3808AE7C</vt:lpwstr>
  </property>
  <property fmtid="{D5CDD505-2E9C-101B-9397-08002B2CF9AE}" pid="5" name="ArticulatePath">
    <vt:lpwstr>CPD_Template_2019</vt:lpwstr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TemplateUrl">
    <vt:lpwstr/>
  </property>
  <property fmtid="{D5CDD505-2E9C-101B-9397-08002B2CF9AE}" pid="9" name="ComplianceAssetId">
    <vt:lpwstr/>
  </property>
</Properties>
</file>